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ppt/charts/chart5.xml" ContentType="application/vnd.openxmlformats-officedocument.drawingml.chart+xml"/>
  <Override PartName="/ppt/charts/chart6.xml" ContentType="application/vnd.openxmlformats-officedocument.drawingml.chart+xml"/>
  <Override PartName="/ppt/charts/chart7.xml" ContentType="application/vnd.openxmlformats-officedocument.drawingml.chart+xml"/>
  <Override PartName="/ppt/charts/chart8.xml" ContentType="application/vnd.openxmlformats-officedocument.drawingml.chart+xml"/>
  <Override PartName="/ppt/charts/chart9.xml" ContentType="application/vnd.openxmlformats-officedocument.drawingml.chart+xml"/>
  <Override PartName="/ppt/charts/chart10.xml" ContentType="application/vnd.openxmlformats-officedocument.drawingml.chart+xml"/>
  <Override PartName="/ppt/charts/chart11.xml" ContentType="application/vnd.openxmlformats-officedocument.drawingml.chart+xml"/>
  <Override PartName="/ppt/charts/chart12.xml" ContentType="application/vnd.openxmlformats-officedocument.drawingml.chart+xml"/>
  <Override PartName="/ppt/charts/chart13.xml" ContentType="application/vnd.openxmlformats-officedocument.drawingml.chart+xml"/>
  <Override PartName="/ppt/charts/chart14.xml" ContentType="application/vnd.openxmlformats-officedocument.drawingml.chart+xml"/>
  <Override PartName="/ppt/charts/chart15.xml" ContentType="application/vnd.openxmlformats-officedocument.drawingml.chart+xml"/>
  <Override PartName="/ppt/charts/chart16.xml" ContentType="application/vnd.openxmlformats-officedocument.drawingml.chart+xml"/>
  <Override PartName="/ppt/charts/chart17.xml" ContentType="application/vnd.openxmlformats-officedocument.drawingml.chart+xml"/>
  <Override PartName="/ppt/charts/chart18.xml" ContentType="application/vnd.openxmlformats-officedocument.drawingml.chart+xml"/>
  <Override PartName="/ppt/charts/chart19.xml" ContentType="application/vnd.openxmlformats-officedocument.drawingml.chart+xml"/>
  <Override PartName="/ppt/charts/chart20.xml" ContentType="application/vnd.openxmlformats-officedocument.drawingml.chart+xml"/>
  <Override PartName="/ppt/charts/chart21.xml" ContentType="application/vnd.openxmlformats-officedocument.drawingml.chart+xml"/>
  <Override PartName="/ppt/charts/chart22.xml" ContentType="application/vnd.openxmlformats-officedocument.drawingml.chart+xml"/>
  <Override PartName="/ppt/charts/chart23.xml" ContentType="application/vnd.openxmlformats-officedocument.drawingml.chart+xml"/>
  <Override PartName="/ppt/charts/chart24.xml" ContentType="application/vnd.openxmlformats-officedocument.drawingml.chart+xml"/>
  <Override PartName="/ppt/charts/chart25.xml" ContentType="application/vnd.openxmlformats-officedocument.drawingml.chart+xml"/>
  <Override PartName="/ppt/charts/chart26.xml" ContentType="application/vnd.openxmlformats-officedocument.drawingml.chart+xml"/>
  <Override PartName="/ppt/charts/chart27.xml" ContentType="application/vnd.openxmlformats-officedocument.drawingml.chart+xml"/>
  <Override PartName="/ppt/charts/chart28.xml" ContentType="application/vnd.openxmlformats-officedocument.drawingml.chart+xml"/>
  <Override PartName="/ppt/charts/chart29.xml" ContentType="application/vnd.openxmlformats-officedocument.drawingml.chart+xml"/>
  <Override PartName="/ppt/charts/chart30.xml" ContentType="application/vnd.openxmlformats-officedocument.drawingml.chart+xml"/>
  <Override PartName="/ppt/charts/chart31.xml" ContentType="application/vnd.openxmlformats-officedocument.drawingml.chart+xml"/>
  <Override PartName="/ppt/charts/chart32.xml" ContentType="application/vnd.openxmlformats-officedocument.drawingml.chart+xml"/>
  <Override PartName="/ppt/charts/chart33.xml" ContentType="application/vnd.openxmlformats-officedocument.drawingml.chart+xml"/>
  <Override PartName="/ppt/charts/chart34.xml" ContentType="application/vnd.openxmlformats-officedocument.drawingml.chart+xml"/>
  <Override PartName="/ppt/charts/chart35.xml" ContentType="application/vnd.openxmlformats-officedocument.drawingml.chart+xml"/>
  <Override PartName="/ppt/charts/chart36.xml" ContentType="application/vnd.openxmlformats-officedocument.drawingml.chart+xml"/>
  <Override PartName="/ppt/charts/chart37.xml" ContentType="application/vnd.openxmlformats-officedocument.drawingml.chart+xml"/>
  <Override PartName="/ppt/charts/chart38.xml" ContentType="application/vnd.openxmlformats-officedocument.drawingml.chart+xml"/>
  <Override PartName="/ppt/charts/chart39.xml" ContentType="application/vnd.openxmlformats-officedocument.drawingml.chart+xml"/>
  <Override PartName="/ppt/charts/chart40.xml" ContentType="application/vnd.openxmlformats-officedocument.drawingml.chart+xml"/>
  <Override PartName="/ppt/charts/chart41.xml" ContentType="application/vnd.openxmlformats-officedocument.drawingml.chart+xml"/>
  <Override PartName="/ppt/charts/chart42.xml" ContentType="application/vnd.openxmlformats-officedocument.drawingml.chart+xml"/>
  <Override PartName="/ppt/charts/chart43.xml" ContentType="application/vnd.openxmlformats-officedocument.drawingml.chart+xml"/>
  <Override PartName="/ppt/charts/chart44.xml" ContentType="application/vnd.openxmlformats-officedocument.drawingml.chart+xml"/>
  <Override PartName="/ppt/charts/chart45.xml" ContentType="application/vnd.openxmlformats-officedocument.drawingml.chart+xml"/>
  <Override PartName="/ppt/charts/chart46.xml" ContentType="application/vnd.openxmlformats-officedocument.drawingml.chart+xml"/>
  <Override PartName="/ppt/charts/chart47.xml" ContentType="application/vnd.openxmlformats-officedocument.drawingml.chart+xml"/>
  <Override PartName="/ppt/charts/chart48.xml" ContentType="application/vnd.openxmlformats-officedocument.drawingml.chart+xml"/>
  <Override PartName="/ppt/charts/chart49.xml" ContentType="application/vnd.openxmlformats-officedocument.drawingml.chart+xml"/>
  <Override PartName="/ppt/charts/chart50.xml" ContentType="application/vnd.openxmlformats-officedocument.drawingml.chart+xml"/>
  <Override PartName="/ppt/charts/style1.xml" ContentType="application/vnd.ms-office.chartstyle+xml"/>
  <Override PartName="/ppt/charts/colors1.xml" ContentType="application/vnd.ms-office.chartcolorstyle+xml"/>
  <Override PartName="/ppt/charts/chart51.xml" ContentType="application/vnd.openxmlformats-officedocument.drawingml.chart+xml"/>
  <Override PartName="/ppt/charts/style2.xml" ContentType="application/vnd.ms-office.chartstyle+xml"/>
  <Override PartName="/ppt/charts/colors2.xml" ContentType="application/vnd.ms-office.chartcolorstyle+xml"/>
  <Override PartName="/ppt/charts/chart52.xml" ContentType="application/vnd.openxmlformats-officedocument.drawingml.chart+xml"/>
  <Override PartName="/ppt/charts/style3.xml" ContentType="application/vnd.ms-office.chartstyle+xml"/>
  <Override PartName="/ppt/charts/colors3.xml" ContentType="application/vnd.ms-office.chartcolorstyle+xml"/>
  <Override PartName="/ppt/charts/chart53.xml" ContentType="application/vnd.openxmlformats-officedocument.drawingml.chart+xml"/>
  <Override PartName="/ppt/charts/style4.xml" ContentType="application/vnd.ms-office.chartstyle+xml"/>
  <Override PartName="/ppt/charts/colors4.xml" ContentType="application/vnd.ms-office.chartcolorstyle+xml"/>
  <Override PartName="/ppt/charts/chart54.xml" ContentType="application/vnd.openxmlformats-officedocument.drawingml.chart+xml"/>
  <Override PartName="/ppt/charts/chart55.xml" ContentType="application/vnd.openxmlformats-officedocument.drawingml.chart+xml"/>
  <Override PartName="/ppt/charts/chart56.xml" ContentType="application/vnd.openxmlformats-officedocument.drawingml.chart+xml"/>
  <Override PartName="/ppt/charts/chart57.xml" ContentType="application/vnd.openxmlformats-officedocument.drawingml.chart+xml"/>
  <Override PartName="/ppt/charts/chart58.xml" ContentType="application/vnd.openxmlformats-officedocument.drawingml.chart+xml"/>
  <Override PartName="/ppt/charts/style5.xml" ContentType="application/vnd.ms-office.chartstyle+xml"/>
  <Override PartName="/ppt/charts/colors5.xml" ContentType="application/vnd.ms-office.chartcolorstyle+xml"/>
  <Override PartName="/ppt/charts/chart59.xml" ContentType="application/vnd.openxmlformats-officedocument.drawingml.chart+xml"/>
  <Override PartName="/ppt/charts/chart60.xml" ContentType="application/vnd.openxmlformats-officedocument.drawingml.chart+xml"/>
  <Override PartName="/ppt/charts/chart61.xml" ContentType="application/vnd.openxmlformats-officedocument.drawingml.chart+xml"/>
  <Override PartName="/ppt/charts/chart62.xml" ContentType="application/vnd.openxmlformats-officedocument.drawingml.chart+xml"/>
  <Override PartName="/ppt/charts/chart63.xml" ContentType="application/vnd.openxmlformats-officedocument.drawingml.chart+xml"/>
  <Override PartName="/ppt/charts/chart64.xml" ContentType="application/vnd.openxmlformats-officedocument.drawingml.chart+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4"/>
  </p:sldMasterIdLst>
  <p:notesMasterIdLst>
    <p:notesMasterId r:id="rId36"/>
  </p:notesMasterIdLst>
  <p:sldIdLst>
    <p:sldId id="256" r:id="rId5"/>
    <p:sldId id="288" r:id="rId6"/>
    <p:sldId id="260" r:id="rId7"/>
    <p:sldId id="262" r:id="rId8"/>
    <p:sldId id="263" r:id="rId9"/>
    <p:sldId id="264" r:id="rId10"/>
    <p:sldId id="265" r:id="rId11"/>
    <p:sldId id="291" r:id="rId12"/>
    <p:sldId id="266" r:id="rId13"/>
    <p:sldId id="292" r:id="rId14"/>
    <p:sldId id="294" r:id="rId15"/>
    <p:sldId id="267" r:id="rId16"/>
    <p:sldId id="297" r:id="rId17"/>
    <p:sldId id="268" r:id="rId18"/>
    <p:sldId id="285" r:id="rId19"/>
    <p:sldId id="272" r:id="rId20"/>
    <p:sldId id="273" r:id="rId21"/>
    <p:sldId id="276" r:id="rId22"/>
    <p:sldId id="286" r:id="rId23"/>
    <p:sldId id="298" r:id="rId24"/>
    <p:sldId id="299" r:id="rId25"/>
    <p:sldId id="277" r:id="rId26"/>
    <p:sldId id="279" r:id="rId27"/>
    <p:sldId id="280" r:id="rId28"/>
    <p:sldId id="295" r:id="rId29"/>
    <p:sldId id="281" r:id="rId30"/>
    <p:sldId id="282" r:id="rId31"/>
    <p:sldId id="283" r:id="rId32"/>
    <p:sldId id="284" r:id="rId33"/>
    <p:sldId id="290" r:id="rId34"/>
    <p:sldId id="296" r:id="rId35"/>
  </p:sldIdLst>
  <p:sldSz cx="12192000" cy="6858000"/>
  <p:notesSz cx="6858000" cy="9144000"/>
  <p:defaultTextStyle>
    <a:defPPr>
      <a:defRPr lang="nl-NL"/>
    </a:defPPr>
    <a:lvl1pPr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5pPr>
    <a:lvl6pPr marL="2286000" algn="l" defTabSz="914400" rtl="0" eaLnBrk="1" latinLnBrk="0" hangingPunct="1">
      <a:defRPr kern="1200">
        <a:solidFill>
          <a:schemeClr val="tx1"/>
        </a:solidFill>
        <a:latin typeface="Calibri" panose="020F0502020204030204" pitchFamily="34" charset="0"/>
        <a:ea typeface="+mn-ea"/>
        <a:cs typeface="+mn-cs"/>
      </a:defRPr>
    </a:lvl6pPr>
    <a:lvl7pPr marL="2743200" algn="l" defTabSz="914400" rtl="0" eaLnBrk="1" latinLnBrk="0" hangingPunct="1">
      <a:defRPr kern="1200">
        <a:solidFill>
          <a:schemeClr val="tx1"/>
        </a:solidFill>
        <a:latin typeface="Calibri" panose="020F0502020204030204" pitchFamily="34" charset="0"/>
        <a:ea typeface="+mn-ea"/>
        <a:cs typeface="+mn-cs"/>
      </a:defRPr>
    </a:lvl7pPr>
    <a:lvl8pPr marL="3200400" algn="l" defTabSz="914400" rtl="0" eaLnBrk="1" latinLnBrk="0" hangingPunct="1">
      <a:defRPr kern="1200">
        <a:solidFill>
          <a:schemeClr val="tx1"/>
        </a:solidFill>
        <a:latin typeface="Calibri" panose="020F0502020204030204" pitchFamily="34" charset="0"/>
        <a:ea typeface="+mn-ea"/>
        <a:cs typeface="+mn-cs"/>
      </a:defRPr>
    </a:lvl8pPr>
    <a:lvl9pPr marL="3657600" algn="l" defTabSz="914400" rtl="0" eaLnBrk="1" latinLnBrk="0" hangingPunct="1">
      <a:defRPr kern="120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54A9432E-2404-2C06-37F2-0D714D12892D}" name="Iris Wierdsma" initials="IW" userId="S::i.wierdsma@sardes.nl::928da2ed-b4b2-4819-9e3f-71464959d9a8" providerId="AD"/>
  <p188:author id="{546C39A0-581B-9125-D06A-91E4925D4F69}" name="Carien Welles" initials="CW" userId="S::c.welles@sardes.nl::2c6708a9-da35-41a6-8acc-2a6dff79a79e" providerId="AD"/>
</p188: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4A0405C9-E263-47E2-84EC-51ABB0BC8FCA}" v="5" dt="2025-02-14T08:19:08.339"/>
  </p1510:revLst>
</p1510:revInfo>
</file>

<file path=ppt/tableStyles.xml><?xml version="1.0" encoding="utf-8"?>
<a:tblStyleLst xmlns:a="http://schemas.openxmlformats.org/drawingml/2006/main" def="{5C22544A-7EE6-4342-B048-85BDC9FD1C3A}">
  <a:tblStyle styleId="{5C22544A-7EE6-4342-B048-85BDC9FD1C3A}" styleName="Stijl, gemiddeld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Stijl, gemiddeld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B301B821-A1FF-4177-AEE7-76D212191A09}" styleName="Stijl, gemiddeld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D113A9D2-9D6B-4929-AA2D-F23B5EE8CBE7}" styleName="Stijl, thema 2 - Accent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21E4AEA4-8DFA-4A89-87EB-49C32662AFE0}" styleName="Stijl, gemiddeld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1576"/>
    <p:restoredTop sz="96327"/>
  </p:normalViewPr>
  <p:slideViewPr>
    <p:cSldViewPr snapToGrid="0" snapToObjects="1">
      <p:cViewPr varScale="1">
        <p:scale>
          <a:sx n="111" d="100"/>
          <a:sy n="111" d="100"/>
        </p:scale>
        <p:origin x="786" y="10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theme" Target="theme/theme1.xml"/><Relationship Id="rId21" Type="http://schemas.openxmlformats.org/officeDocument/2006/relationships/slide" Target="slides/slide17.xml"/><Relationship Id="rId34" Type="http://schemas.openxmlformats.org/officeDocument/2006/relationships/slide" Target="slides/slide30.xml"/><Relationship Id="rId42" Type="http://schemas.microsoft.com/office/2015/10/relationships/revisionInfo" Target="revisionInfo.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microsoft.com/office/2016/11/relationships/changesInfo" Target="changesInfos/changesInfo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notesMaster" Target="notesMasters/notesMaster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microsoft.com/office/2018/10/relationships/authors" Target="authors.xml"/><Relationship Id="rId8" Type="http://schemas.openxmlformats.org/officeDocument/2006/relationships/slide" Target="slides/slide4.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Iris Wierdsma" userId="928da2ed-b4b2-4819-9e3f-71464959d9a8" providerId="ADAL" clId="{8EC54E29-AFAE-45A3-87E7-8DE90CF2B42C}"/>
    <pc:docChg chg="undo custSel modSld">
      <pc:chgData name="Iris Wierdsma" userId="928da2ed-b4b2-4819-9e3f-71464959d9a8" providerId="ADAL" clId="{8EC54E29-AFAE-45A3-87E7-8DE90CF2B42C}" dt="2024-12-13T11:21:49.703" v="2666" actId="20577"/>
      <pc:docMkLst>
        <pc:docMk/>
      </pc:docMkLst>
      <pc:sldChg chg="modSp mod">
        <pc:chgData name="Iris Wierdsma" userId="928da2ed-b4b2-4819-9e3f-71464959d9a8" providerId="ADAL" clId="{8EC54E29-AFAE-45A3-87E7-8DE90CF2B42C}" dt="2024-12-13T09:32:21.839" v="3" actId="6549"/>
        <pc:sldMkLst>
          <pc:docMk/>
          <pc:sldMk cId="0" sldId="256"/>
        </pc:sldMkLst>
        <pc:spChg chg="mod">
          <ac:chgData name="Iris Wierdsma" userId="928da2ed-b4b2-4819-9e3f-71464959d9a8" providerId="ADAL" clId="{8EC54E29-AFAE-45A3-87E7-8DE90CF2B42C}" dt="2024-12-13T09:32:21.839" v="3" actId="6549"/>
          <ac:spMkLst>
            <pc:docMk/>
            <pc:sldMk cId="0" sldId="256"/>
            <ac:spMk id="9" creationId="{832ADAC8-3612-2241-BF56-08C1D0CA419C}"/>
          </ac:spMkLst>
        </pc:spChg>
      </pc:sldChg>
      <pc:sldChg chg="addSp delSp modSp mod">
        <pc:chgData name="Iris Wierdsma" userId="928da2ed-b4b2-4819-9e3f-71464959d9a8" providerId="ADAL" clId="{8EC54E29-AFAE-45A3-87E7-8DE90CF2B42C}" dt="2024-12-13T09:57:55.035" v="75" actId="1076"/>
        <pc:sldMkLst>
          <pc:docMk/>
          <pc:sldMk cId="2311429989" sldId="276"/>
        </pc:sldMkLst>
        <pc:graphicFrameChg chg="mod">
          <ac:chgData name="Iris Wierdsma" userId="928da2ed-b4b2-4819-9e3f-71464959d9a8" providerId="ADAL" clId="{8EC54E29-AFAE-45A3-87E7-8DE90CF2B42C}" dt="2024-12-13T09:57:08.443" v="33"/>
          <ac:graphicFrameMkLst>
            <pc:docMk/>
            <pc:sldMk cId="2311429989" sldId="276"/>
            <ac:graphicFrameMk id="4" creationId="{92EC5916-6537-D1F0-94E1-174D84ADE7E3}"/>
          </ac:graphicFrameMkLst>
        </pc:graphicFrameChg>
        <pc:graphicFrameChg chg="mod modGraphic">
          <ac:chgData name="Iris Wierdsma" userId="928da2ed-b4b2-4819-9e3f-71464959d9a8" providerId="ADAL" clId="{8EC54E29-AFAE-45A3-87E7-8DE90CF2B42C}" dt="2024-12-13T09:57:55.035" v="75" actId="1076"/>
          <ac:graphicFrameMkLst>
            <pc:docMk/>
            <pc:sldMk cId="2311429989" sldId="276"/>
            <ac:graphicFrameMk id="5" creationId="{A6391106-B4F5-9C50-0C1B-3659D44185A9}"/>
          </ac:graphicFrameMkLst>
        </pc:graphicFrameChg>
      </pc:sldChg>
      <pc:sldChg chg="modSp mod">
        <pc:chgData name="Iris Wierdsma" userId="928da2ed-b4b2-4819-9e3f-71464959d9a8" providerId="ADAL" clId="{8EC54E29-AFAE-45A3-87E7-8DE90CF2B42C}" dt="2024-12-13T11:09:19.752" v="1200" actId="20577"/>
        <pc:sldMkLst>
          <pc:docMk/>
          <pc:sldMk cId="2848494501" sldId="294"/>
        </pc:sldMkLst>
        <pc:spChg chg="mod">
          <ac:chgData name="Iris Wierdsma" userId="928da2ed-b4b2-4819-9e3f-71464959d9a8" providerId="ADAL" clId="{8EC54E29-AFAE-45A3-87E7-8DE90CF2B42C}" dt="2024-12-13T11:09:19.752" v="1200" actId="20577"/>
          <ac:spMkLst>
            <pc:docMk/>
            <pc:sldMk cId="2848494501" sldId="294"/>
            <ac:spMk id="10" creationId="{ED12A9B0-9946-6695-96A0-104312D239EC}"/>
          </ac:spMkLst>
        </pc:spChg>
      </pc:sldChg>
      <pc:sldChg chg="modSp mod">
        <pc:chgData name="Iris Wierdsma" userId="928da2ed-b4b2-4819-9e3f-71464959d9a8" providerId="ADAL" clId="{8EC54E29-AFAE-45A3-87E7-8DE90CF2B42C}" dt="2024-12-13T11:16:32.054" v="1745" actId="255"/>
        <pc:sldMkLst>
          <pc:docMk/>
          <pc:sldMk cId="1971113757" sldId="295"/>
        </pc:sldMkLst>
        <pc:spChg chg="mod">
          <ac:chgData name="Iris Wierdsma" userId="928da2ed-b4b2-4819-9e3f-71464959d9a8" providerId="ADAL" clId="{8EC54E29-AFAE-45A3-87E7-8DE90CF2B42C}" dt="2024-12-13T11:16:32.054" v="1745" actId="255"/>
          <ac:spMkLst>
            <pc:docMk/>
            <pc:sldMk cId="1971113757" sldId="295"/>
            <ac:spMk id="10" creationId="{ED12A9B0-9946-6695-96A0-104312D239EC}"/>
          </ac:spMkLst>
        </pc:spChg>
      </pc:sldChg>
      <pc:sldChg chg="modSp mod">
        <pc:chgData name="Iris Wierdsma" userId="928da2ed-b4b2-4819-9e3f-71464959d9a8" providerId="ADAL" clId="{8EC54E29-AFAE-45A3-87E7-8DE90CF2B42C}" dt="2024-12-13T11:21:49.703" v="2666" actId="20577"/>
        <pc:sldMkLst>
          <pc:docMk/>
          <pc:sldMk cId="3351441743" sldId="296"/>
        </pc:sldMkLst>
        <pc:spChg chg="mod">
          <ac:chgData name="Iris Wierdsma" userId="928da2ed-b4b2-4819-9e3f-71464959d9a8" providerId="ADAL" clId="{8EC54E29-AFAE-45A3-87E7-8DE90CF2B42C}" dt="2024-12-13T11:21:49.703" v="2666" actId="20577"/>
          <ac:spMkLst>
            <pc:docMk/>
            <pc:sldMk cId="3351441743" sldId="296"/>
            <ac:spMk id="10" creationId="{ED12A9B0-9946-6695-96A0-104312D239EC}"/>
          </ac:spMkLst>
        </pc:spChg>
      </pc:sldChg>
      <pc:sldChg chg="modSp mod">
        <pc:chgData name="Iris Wierdsma" userId="928da2ed-b4b2-4819-9e3f-71464959d9a8" providerId="ADAL" clId="{8EC54E29-AFAE-45A3-87E7-8DE90CF2B42C}" dt="2024-12-13T10:50:46.533" v="86"/>
        <pc:sldMkLst>
          <pc:docMk/>
          <pc:sldMk cId="3765381563" sldId="299"/>
        </pc:sldMkLst>
        <pc:graphicFrameChg chg="mod">
          <ac:chgData name="Iris Wierdsma" userId="928da2ed-b4b2-4819-9e3f-71464959d9a8" providerId="ADAL" clId="{8EC54E29-AFAE-45A3-87E7-8DE90CF2B42C}" dt="2024-12-13T10:50:46.533" v="86"/>
          <ac:graphicFrameMkLst>
            <pc:docMk/>
            <pc:sldMk cId="3765381563" sldId="299"/>
            <ac:graphicFrameMk id="4" creationId="{A443D540-AF36-EEC4-D1E6-EBEFC3A420F7}"/>
          </ac:graphicFrameMkLst>
        </pc:graphicFrameChg>
        <pc:graphicFrameChg chg="mod">
          <ac:chgData name="Iris Wierdsma" userId="928da2ed-b4b2-4819-9e3f-71464959d9a8" providerId="ADAL" clId="{8EC54E29-AFAE-45A3-87E7-8DE90CF2B42C}" dt="2024-12-13T10:50:41.657" v="85"/>
          <ac:graphicFrameMkLst>
            <pc:docMk/>
            <pc:sldMk cId="3765381563" sldId="299"/>
            <ac:graphicFrameMk id="9" creationId="{60003790-5D45-A1EB-3014-4A737F3DFA81}"/>
          </ac:graphicFrameMkLst>
        </pc:graphicFrameChg>
      </pc:sldChg>
    </pc:docChg>
  </pc:docChgLst>
  <pc:docChgLst>
    <pc:chgData name="Carien Welles" userId="2c6708a9-da35-41a6-8acc-2a6dff79a79e" providerId="ADAL" clId="{F6D059A1-7D9F-4A8C-B042-BCAA8D086854}"/>
    <pc:docChg chg="modSld">
      <pc:chgData name="Carien Welles" userId="2c6708a9-da35-41a6-8acc-2a6dff79a79e" providerId="ADAL" clId="{F6D059A1-7D9F-4A8C-B042-BCAA8D086854}" dt="2025-01-16T12:19:29.548" v="11" actId="20577"/>
      <pc:docMkLst>
        <pc:docMk/>
      </pc:docMkLst>
      <pc:sldChg chg="modSp mod">
        <pc:chgData name="Carien Welles" userId="2c6708a9-da35-41a6-8acc-2a6dff79a79e" providerId="ADAL" clId="{F6D059A1-7D9F-4A8C-B042-BCAA8D086854}" dt="2025-01-16T12:19:29.548" v="11" actId="20577"/>
        <pc:sldMkLst>
          <pc:docMk/>
          <pc:sldMk cId="0" sldId="256"/>
        </pc:sldMkLst>
        <pc:spChg chg="mod">
          <ac:chgData name="Carien Welles" userId="2c6708a9-da35-41a6-8acc-2a6dff79a79e" providerId="ADAL" clId="{F6D059A1-7D9F-4A8C-B042-BCAA8D086854}" dt="2025-01-16T12:19:29.548" v="11" actId="20577"/>
          <ac:spMkLst>
            <pc:docMk/>
            <pc:sldMk cId="0" sldId="256"/>
            <ac:spMk id="9" creationId="{832ADAC8-3612-2241-BF56-08C1D0CA419C}"/>
          </ac:spMkLst>
        </pc:spChg>
      </pc:sldChg>
    </pc:docChg>
  </pc:docChgLst>
  <pc:docChgLst>
    <pc:chgData name="Carien Welles" userId="2c6708a9-da35-41a6-8acc-2a6dff79a79e" providerId="ADAL" clId="{11A2694D-9250-400A-9A30-52B33C1A240F}"/>
    <pc:docChg chg="undo redo custSel addSld delSld modSld sldOrd">
      <pc:chgData name="Carien Welles" userId="2c6708a9-da35-41a6-8acc-2a6dff79a79e" providerId="ADAL" clId="{11A2694D-9250-400A-9A30-52B33C1A240F}" dt="2024-12-12T11:29:20.567" v="4735" actId="20577"/>
      <pc:docMkLst>
        <pc:docMk/>
      </pc:docMkLst>
      <pc:sldChg chg="modSp mod">
        <pc:chgData name="Carien Welles" userId="2c6708a9-da35-41a6-8acc-2a6dff79a79e" providerId="ADAL" clId="{11A2694D-9250-400A-9A30-52B33C1A240F}" dt="2024-12-11T09:27:09.714" v="573" actId="20577"/>
        <pc:sldMkLst>
          <pc:docMk/>
          <pc:sldMk cId="0" sldId="256"/>
        </pc:sldMkLst>
        <pc:spChg chg="mod">
          <ac:chgData name="Carien Welles" userId="2c6708a9-da35-41a6-8acc-2a6dff79a79e" providerId="ADAL" clId="{11A2694D-9250-400A-9A30-52B33C1A240F}" dt="2024-12-11T09:27:09.714" v="573" actId="20577"/>
          <ac:spMkLst>
            <pc:docMk/>
            <pc:sldMk cId="0" sldId="256"/>
            <ac:spMk id="9" creationId="{832ADAC8-3612-2241-BF56-08C1D0CA419C}"/>
          </ac:spMkLst>
        </pc:spChg>
        <pc:spChg chg="mod">
          <ac:chgData name="Carien Welles" userId="2c6708a9-da35-41a6-8acc-2a6dff79a79e" providerId="ADAL" clId="{11A2694D-9250-400A-9A30-52B33C1A240F}" dt="2024-12-10T09:01:07.066" v="3" actId="20577"/>
          <ac:spMkLst>
            <pc:docMk/>
            <pc:sldMk cId="0" sldId="256"/>
            <ac:spMk id="2050" creationId="{D951C43A-F4D4-E141-BFF4-DBC8B0E57066}"/>
          </ac:spMkLst>
        </pc:spChg>
      </pc:sldChg>
      <pc:sldChg chg="modSp mod">
        <pc:chgData name="Carien Welles" userId="2c6708a9-da35-41a6-8acc-2a6dff79a79e" providerId="ADAL" clId="{11A2694D-9250-400A-9A30-52B33C1A240F}" dt="2024-12-11T09:36:00.734" v="582" actId="27918"/>
        <pc:sldMkLst>
          <pc:docMk/>
          <pc:sldMk cId="72399223" sldId="260"/>
        </pc:sldMkLst>
        <pc:spChg chg="mod">
          <ac:chgData name="Carien Welles" userId="2c6708a9-da35-41a6-8acc-2a6dff79a79e" providerId="ADAL" clId="{11A2694D-9250-400A-9A30-52B33C1A240F}" dt="2024-12-10T09:02:29.906" v="35" actId="20577"/>
          <ac:spMkLst>
            <pc:docMk/>
            <pc:sldMk cId="72399223" sldId="260"/>
            <ac:spMk id="5" creationId="{1E16A9E0-2975-8323-66B8-97CACB21DEBF}"/>
          </ac:spMkLst>
        </pc:spChg>
        <pc:spChg chg="mod">
          <ac:chgData name="Carien Welles" userId="2c6708a9-da35-41a6-8acc-2a6dff79a79e" providerId="ADAL" clId="{11A2694D-9250-400A-9A30-52B33C1A240F}" dt="2024-12-11T09:16:13.193" v="499" actId="20577"/>
          <ac:spMkLst>
            <pc:docMk/>
            <pc:sldMk cId="72399223" sldId="260"/>
            <ac:spMk id="8" creationId="{85C093DC-A2CB-B3AA-351E-243B755AF6F2}"/>
          </ac:spMkLst>
        </pc:spChg>
        <pc:spChg chg="mod">
          <ac:chgData name="Carien Welles" userId="2c6708a9-da35-41a6-8acc-2a6dff79a79e" providerId="ADAL" clId="{11A2694D-9250-400A-9A30-52B33C1A240F}" dt="2024-12-11T09:16:19.476" v="501" actId="20577"/>
          <ac:spMkLst>
            <pc:docMk/>
            <pc:sldMk cId="72399223" sldId="260"/>
            <ac:spMk id="11" creationId="{9254AAB4-039B-664F-AD9F-CD3EBCB85C04}"/>
          </ac:spMkLst>
        </pc:spChg>
        <pc:graphicFrameChg chg="mod">
          <ac:chgData name="Carien Welles" userId="2c6708a9-da35-41a6-8acc-2a6dff79a79e" providerId="ADAL" clId="{11A2694D-9250-400A-9A30-52B33C1A240F}" dt="2024-12-10T09:02:17.756" v="25"/>
          <ac:graphicFrameMkLst>
            <pc:docMk/>
            <pc:sldMk cId="72399223" sldId="260"/>
            <ac:graphicFrameMk id="7" creationId="{AA70379E-96B0-E723-5B83-6DD63EDBF2ED}"/>
          </ac:graphicFrameMkLst>
        </pc:graphicFrameChg>
        <pc:graphicFrameChg chg="mod">
          <ac:chgData name="Carien Welles" userId="2c6708a9-da35-41a6-8acc-2a6dff79a79e" providerId="ADAL" clId="{11A2694D-9250-400A-9A30-52B33C1A240F}" dt="2024-12-10T09:02:19.783" v="26"/>
          <ac:graphicFrameMkLst>
            <pc:docMk/>
            <pc:sldMk cId="72399223" sldId="260"/>
            <ac:graphicFrameMk id="10" creationId="{0BE2F7EA-397F-5E18-7812-DC5E48BF7459}"/>
          </ac:graphicFrameMkLst>
        </pc:graphicFrameChg>
      </pc:sldChg>
      <pc:sldChg chg="modSp mod">
        <pc:chgData name="Carien Welles" userId="2c6708a9-da35-41a6-8acc-2a6dff79a79e" providerId="ADAL" clId="{11A2694D-9250-400A-9A30-52B33C1A240F}" dt="2024-12-11T09:16:26.322" v="503" actId="20577"/>
        <pc:sldMkLst>
          <pc:docMk/>
          <pc:sldMk cId="3408356882" sldId="262"/>
        </pc:sldMkLst>
        <pc:spChg chg="mod">
          <ac:chgData name="Carien Welles" userId="2c6708a9-da35-41a6-8acc-2a6dff79a79e" providerId="ADAL" clId="{11A2694D-9250-400A-9A30-52B33C1A240F}" dt="2024-12-11T09:16:26.322" v="503" actId="20577"/>
          <ac:spMkLst>
            <pc:docMk/>
            <pc:sldMk cId="3408356882" sldId="262"/>
            <ac:spMk id="5122" creationId="{907FD9FE-5D29-3C45-80DE-16745F857A9F}"/>
          </ac:spMkLst>
        </pc:spChg>
        <pc:graphicFrameChg chg="mod">
          <ac:chgData name="Carien Welles" userId="2c6708a9-da35-41a6-8acc-2a6dff79a79e" providerId="ADAL" clId="{11A2694D-9250-400A-9A30-52B33C1A240F}" dt="2024-12-10T14:19:42.120" v="445"/>
          <ac:graphicFrameMkLst>
            <pc:docMk/>
            <pc:sldMk cId="3408356882" sldId="262"/>
            <ac:graphicFrameMk id="13" creationId="{5E765768-0AEF-451A-BA85-C65DC500CECB}"/>
          </ac:graphicFrameMkLst>
        </pc:graphicFrameChg>
        <pc:graphicFrameChg chg="mod">
          <ac:chgData name="Carien Welles" userId="2c6708a9-da35-41a6-8acc-2a6dff79a79e" providerId="ADAL" clId="{11A2694D-9250-400A-9A30-52B33C1A240F}" dt="2024-12-10T14:16:14.901" v="414"/>
          <ac:graphicFrameMkLst>
            <pc:docMk/>
            <pc:sldMk cId="3408356882" sldId="262"/>
            <ac:graphicFrameMk id="15" creationId="{390E0FBA-BC30-2EE8-C311-E29E9ED75834}"/>
          </ac:graphicFrameMkLst>
        </pc:graphicFrameChg>
      </pc:sldChg>
      <pc:sldChg chg="addSp modSp mod">
        <pc:chgData name="Carien Welles" userId="2c6708a9-da35-41a6-8acc-2a6dff79a79e" providerId="ADAL" clId="{11A2694D-9250-400A-9A30-52B33C1A240F}" dt="2024-12-10T13:35:58.767" v="147"/>
        <pc:sldMkLst>
          <pc:docMk/>
          <pc:sldMk cId="2882300720" sldId="263"/>
        </pc:sldMkLst>
        <pc:spChg chg="mod">
          <ac:chgData name="Carien Welles" userId="2c6708a9-da35-41a6-8acc-2a6dff79a79e" providerId="ADAL" clId="{11A2694D-9250-400A-9A30-52B33C1A240F}" dt="2024-12-10T13:32:51.799" v="119" actId="20577"/>
          <ac:spMkLst>
            <pc:docMk/>
            <pc:sldMk cId="2882300720" sldId="263"/>
            <ac:spMk id="5122" creationId="{907FD9FE-5D29-3C45-80DE-16745F857A9F}"/>
          </ac:spMkLst>
        </pc:spChg>
        <pc:graphicFrameChg chg="mod">
          <ac:chgData name="Carien Welles" userId="2c6708a9-da35-41a6-8acc-2a6dff79a79e" providerId="ADAL" clId="{11A2694D-9250-400A-9A30-52B33C1A240F}" dt="2024-12-10T13:34:48.945" v="146"/>
          <ac:graphicFrameMkLst>
            <pc:docMk/>
            <pc:sldMk cId="2882300720" sldId="263"/>
            <ac:graphicFrameMk id="8" creationId="{B2F6C034-9269-999B-A4EB-7289431EC06D}"/>
          </ac:graphicFrameMkLst>
        </pc:graphicFrameChg>
        <pc:graphicFrameChg chg="mod">
          <ac:chgData name="Carien Welles" userId="2c6708a9-da35-41a6-8acc-2a6dff79a79e" providerId="ADAL" clId="{11A2694D-9250-400A-9A30-52B33C1A240F}" dt="2024-12-10T13:35:58.767" v="147"/>
          <ac:graphicFrameMkLst>
            <pc:docMk/>
            <pc:sldMk cId="2882300720" sldId="263"/>
            <ac:graphicFrameMk id="10" creationId="{1FF6C5FE-AD9B-DA8C-EFDE-F7743779B5D9}"/>
          </ac:graphicFrameMkLst>
        </pc:graphicFrameChg>
      </pc:sldChg>
      <pc:sldChg chg="modSp mod">
        <pc:chgData name="Carien Welles" userId="2c6708a9-da35-41a6-8acc-2a6dff79a79e" providerId="ADAL" clId="{11A2694D-9250-400A-9A30-52B33C1A240F}" dt="2024-12-11T09:36:31.416" v="586" actId="27918"/>
        <pc:sldMkLst>
          <pc:docMk/>
          <pc:sldMk cId="3636560451" sldId="264"/>
        </pc:sldMkLst>
        <pc:spChg chg="mod">
          <ac:chgData name="Carien Welles" userId="2c6708a9-da35-41a6-8acc-2a6dff79a79e" providerId="ADAL" clId="{11A2694D-9250-400A-9A30-52B33C1A240F}" dt="2024-12-11T09:20:46.736" v="505" actId="20577"/>
          <ac:spMkLst>
            <pc:docMk/>
            <pc:sldMk cId="3636560451" sldId="264"/>
            <ac:spMk id="5122" creationId="{907FD9FE-5D29-3C45-80DE-16745F857A9F}"/>
          </ac:spMkLst>
        </pc:spChg>
      </pc:sldChg>
      <pc:sldChg chg="modSp mod">
        <pc:chgData name="Carien Welles" userId="2c6708a9-da35-41a6-8acc-2a6dff79a79e" providerId="ADAL" clId="{11A2694D-9250-400A-9A30-52B33C1A240F}" dt="2024-12-10T14:21:35.147" v="468" actId="13926"/>
        <pc:sldMkLst>
          <pc:docMk/>
          <pc:sldMk cId="2028247068" sldId="265"/>
        </pc:sldMkLst>
        <pc:spChg chg="mod">
          <ac:chgData name="Carien Welles" userId="2c6708a9-da35-41a6-8acc-2a6dff79a79e" providerId="ADAL" clId="{11A2694D-9250-400A-9A30-52B33C1A240F}" dt="2024-12-10T14:09:47.535" v="341" actId="20577"/>
          <ac:spMkLst>
            <pc:docMk/>
            <pc:sldMk cId="2028247068" sldId="265"/>
            <ac:spMk id="10" creationId="{78471BBA-6477-7AE1-C829-7376EB166852}"/>
          </ac:spMkLst>
        </pc:spChg>
        <pc:spChg chg="mod">
          <ac:chgData name="Carien Welles" userId="2c6708a9-da35-41a6-8acc-2a6dff79a79e" providerId="ADAL" clId="{11A2694D-9250-400A-9A30-52B33C1A240F}" dt="2024-12-10T14:21:35.147" v="468" actId="13926"/>
          <ac:spMkLst>
            <pc:docMk/>
            <pc:sldMk cId="2028247068" sldId="265"/>
            <ac:spMk id="5122" creationId="{907FD9FE-5D29-3C45-80DE-16745F857A9F}"/>
          </ac:spMkLst>
        </pc:spChg>
        <pc:graphicFrameChg chg="mod">
          <ac:chgData name="Carien Welles" userId="2c6708a9-da35-41a6-8acc-2a6dff79a79e" providerId="ADAL" clId="{11A2694D-9250-400A-9A30-52B33C1A240F}" dt="2024-12-10T14:10:52.011" v="352"/>
          <ac:graphicFrameMkLst>
            <pc:docMk/>
            <pc:sldMk cId="2028247068" sldId="265"/>
            <ac:graphicFrameMk id="6" creationId="{B7DF67DF-AEED-B6F9-B8FB-6A6056AEEEF0}"/>
          </ac:graphicFrameMkLst>
        </pc:graphicFrameChg>
        <pc:graphicFrameChg chg="mod">
          <ac:chgData name="Carien Welles" userId="2c6708a9-da35-41a6-8acc-2a6dff79a79e" providerId="ADAL" clId="{11A2694D-9250-400A-9A30-52B33C1A240F}" dt="2024-12-10T14:17:01.900" v="418" actId="20577"/>
          <ac:graphicFrameMkLst>
            <pc:docMk/>
            <pc:sldMk cId="2028247068" sldId="265"/>
            <ac:graphicFrameMk id="7" creationId="{16243D1C-DC98-FBB4-6233-23178C868156}"/>
          </ac:graphicFrameMkLst>
        </pc:graphicFrameChg>
        <pc:graphicFrameChg chg="mod">
          <ac:chgData name="Carien Welles" userId="2c6708a9-da35-41a6-8acc-2a6dff79a79e" providerId="ADAL" clId="{11A2694D-9250-400A-9A30-52B33C1A240F}" dt="2024-12-10T14:21:05.123" v="461" actId="20577"/>
          <ac:graphicFrameMkLst>
            <pc:docMk/>
            <pc:sldMk cId="2028247068" sldId="265"/>
            <ac:graphicFrameMk id="8" creationId="{ED2B203F-51B8-66E2-A9E6-B830EA569724}"/>
          </ac:graphicFrameMkLst>
        </pc:graphicFrameChg>
      </pc:sldChg>
      <pc:sldChg chg="modSp mod">
        <pc:chgData name="Carien Welles" userId="2c6708a9-da35-41a6-8acc-2a6dff79a79e" providerId="ADAL" clId="{11A2694D-9250-400A-9A30-52B33C1A240F}" dt="2024-12-11T09:21:21.680" v="510" actId="13926"/>
        <pc:sldMkLst>
          <pc:docMk/>
          <pc:sldMk cId="3106499594" sldId="266"/>
        </pc:sldMkLst>
        <pc:spChg chg="mod">
          <ac:chgData name="Carien Welles" userId="2c6708a9-da35-41a6-8acc-2a6dff79a79e" providerId="ADAL" clId="{11A2694D-9250-400A-9A30-52B33C1A240F}" dt="2024-12-11T09:21:21.680" v="510" actId="13926"/>
          <ac:spMkLst>
            <pc:docMk/>
            <pc:sldMk cId="3106499594" sldId="266"/>
            <ac:spMk id="5122" creationId="{907FD9FE-5D29-3C45-80DE-16745F857A9F}"/>
          </ac:spMkLst>
        </pc:spChg>
        <pc:graphicFrameChg chg="mod">
          <ac:chgData name="Carien Welles" userId="2c6708a9-da35-41a6-8acc-2a6dff79a79e" providerId="ADAL" clId="{11A2694D-9250-400A-9A30-52B33C1A240F}" dt="2024-12-10T14:11:15.473" v="356" actId="20577"/>
          <ac:graphicFrameMkLst>
            <pc:docMk/>
            <pc:sldMk cId="3106499594" sldId="266"/>
            <ac:graphicFrameMk id="9" creationId="{805FDCCC-D3D2-E90B-0A33-038E79833DBD}"/>
          </ac:graphicFrameMkLst>
        </pc:graphicFrameChg>
        <pc:graphicFrameChg chg="mod">
          <ac:chgData name="Carien Welles" userId="2c6708a9-da35-41a6-8acc-2a6dff79a79e" providerId="ADAL" clId="{11A2694D-9250-400A-9A30-52B33C1A240F}" dt="2024-12-10T14:26:05.215" v="478" actId="20577"/>
          <ac:graphicFrameMkLst>
            <pc:docMk/>
            <pc:sldMk cId="3106499594" sldId="266"/>
            <ac:graphicFrameMk id="17" creationId="{B7A181C2-7590-FE66-69E1-CE8019C46153}"/>
          </ac:graphicFrameMkLst>
        </pc:graphicFrameChg>
        <pc:graphicFrameChg chg="mod">
          <ac:chgData name="Carien Welles" userId="2c6708a9-da35-41a6-8acc-2a6dff79a79e" providerId="ADAL" clId="{11A2694D-9250-400A-9A30-52B33C1A240F}" dt="2024-12-10T14:17:49.384" v="427" actId="20577"/>
          <ac:graphicFrameMkLst>
            <pc:docMk/>
            <pc:sldMk cId="3106499594" sldId="266"/>
            <ac:graphicFrameMk id="18" creationId="{CF47C9F7-CB91-7834-7D80-9F2B0771658B}"/>
          </ac:graphicFrameMkLst>
        </pc:graphicFrameChg>
      </pc:sldChg>
      <pc:sldChg chg="modSp mod">
        <pc:chgData name="Carien Welles" userId="2c6708a9-da35-41a6-8acc-2a6dff79a79e" providerId="ADAL" clId="{11A2694D-9250-400A-9A30-52B33C1A240F}" dt="2024-12-11T10:11:43.139" v="1442" actId="1076"/>
        <pc:sldMkLst>
          <pc:docMk/>
          <pc:sldMk cId="3093752460" sldId="267"/>
        </pc:sldMkLst>
        <pc:spChg chg="mod">
          <ac:chgData name="Carien Welles" userId="2c6708a9-da35-41a6-8acc-2a6dff79a79e" providerId="ADAL" clId="{11A2694D-9250-400A-9A30-52B33C1A240F}" dt="2024-12-11T10:11:43.139" v="1442" actId="1076"/>
          <ac:spMkLst>
            <pc:docMk/>
            <pc:sldMk cId="3093752460" sldId="267"/>
            <ac:spMk id="13" creationId="{5206221E-2CA2-44D4-AFA7-CBFC746C9DA9}"/>
          </ac:spMkLst>
        </pc:spChg>
        <pc:spChg chg="mod">
          <ac:chgData name="Carien Welles" userId="2c6708a9-da35-41a6-8acc-2a6dff79a79e" providerId="ADAL" clId="{11A2694D-9250-400A-9A30-52B33C1A240F}" dt="2024-12-11T10:11:43.139" v="1442" actId="1076"/>
          <ac:spMkLst>
            <pc:docMk/>
            <pc:sldMk cId="3093752460" sldId="267"/>
            <ac:spMk id="14" creationId="{862D52D9-2552-3788-EA18-DB7AD9B67D5C}"/>
          </ac:spMkLst>
        </pc:spChg>
        <pc:graphicFrameChg chg="mod modGraphic">
          <ac:chgData name="Carien Welles" userId="2c6708a9-da35-41a6-8acc-2a6dff79a79e" providerId="ADAL" clId="{11A2694D-9250-400A-9A30-52B33C1A240F}" dt="2024-12-11T10:00:59.556" v="1332" actId="20577"/>
          <ac:graphicFrameMkLst>
            <pc:docMk/>
            <pc:sldMk cId="3093752460" sldId="267"/>
            <ac:graphicFrameMk id="7" creationId="{59EA9056-8EE0-F845-C533-276A44FED3FA}"/>
          </ac:graphicFrameMkLst>
        </pc:graphicFrameChg>
        <pc:graphicFrameChg chg="mod">
          <ac:chgData name="Carien Welles" userId="2c6708a9-da35-41a6-8acc-2a6dff79a79e" providerId="ADAL" clId="{11A2694D-9250-400A-9A30-52B33C1A240F}" dt="2024-12-11T10:11:43.139" v="1442" actId="1076"/>
          <ac:graphicFrameMkLst>
            <pc:docMk/>
            <pc:sldMk cId="3093752460" sldId="267"/>
            <ac:graphicFrameMk id="8" creationId="{9F887AD1-8AB3-E1A3-41C1-A5AF1B616883}"/>
          </ac:graphicFrameMkLst>
        </pc:graphicFrameChg>
        <pc:graphicFrameChg chg="mod">
          <ac:chgData name="Carien Welles" userId="2c6708a9-da35-41a6-8acc-2a6dff79a79e" providerId="ADAL" clId="{11A2694D-9250-400A-9A30-52B33C1A240F}" dt="2024-12-11T10:11:43.139" v="1442" actId="1076"/>
          <ac:graphicFrameMkLst>
            <pc:docMk/>
            <pc:sldMk cId="3093752460" sldId="267"/>
            <ac:graphicFrameMk id="11" creationId="{E7F08CF9-65BE-712B-2EF1-37BF4AEE217F}"/>
          </ac:graphicFrameMkLst>
        </pc:graphicFrameChg>
      </pc:sldChg>
      <pc:sldChg chg="modSp mod ord">
        <pc:chgData name="Carien Welles" userId="2c6708a9-da35-41a6-8acc-2a6dff79a79e" providerId="ADAL" clId="{11A2694D-9250-400A-9A30-52B33C1A240F}" dt="2024-12-11T12:13:12.694" v="2256" actId="27918"/>
        <pc:sldMkLst>
          <pc:docMk/>
          <pc:sldMk cId="1007979396" sldId="268"/>
        </pc:sldMkLst>
        <pc:spChg chg="mod">
          <ac:chgData name="Carien Welles" userId="2c6708a9-da35-41a6-8acc-2a6dff79a79e" providerId="ADAL" clId="{11A2694D-9250-400A-9A30-52B33C1A240F}" dt="2024-12-11T12:11:19.979" v="2223" actId="20577"/>
          <ac:spMkLst>
            <pc:docMk/>
            <pc:sldMk cId="1007979396" sldId="268"/>
            <ac:spMk id="15" creationId="{C4463496-D367-9668-3936-85E8CD8F06B5}"/>
          </ac:spMkLst>
        </pc:spChg>
        <pc:spChg chg="mod">
          <ac:chgData name="Carien Welles" userId="2c6708a9-da35-41a6-8acc-2a6dff79a79e" providerId="ADAL" clId="{11A2694D-9250-400A-9A30-52B33C1A240F}" dt="2024-12-11T12:12:50.606" v="2249" actId="20577"/>
          <ac:spMkLst>
            <pc:docMk/>
            <pc:sldMk cId="1007979396" sldId="268"/>
            <ac:spMk id="17" creationId="{4F38B82F-2CD7-B387-0DBF-A62B7BACF111}"/>
          </ac:spMkLst>
        </pc:spChg>
        <pc:spChg chg="mod">
          <ac:chgData name="Carien Welles" userId="2c6708a9-da35-41a6-8acc-2a6dff79a79e" providerId="ADAL" clId="{11A2694D-9250-400A-9A30-52B33C1A240F}" dt="2024-12-11T12:13:00.453" v="2251" actId="20577"/>
          <ac:spMkLst>
            <pc:docMk/>
            <pc:sldMk cId="1007979396" sldId="268"/>
            <ac:spMk id="19" creationId="{B64943CA-5C06-02A8-D28C-5A9EAD2B7B1C}"/>
          </ac:spMkLst>
        </pc:spChg>
        <pc:graphicFrameChg chg="mod">
          <ac:chgData name="Carien Welles" userId="2c6708a9-da35-41a6-8acc-2a6dff79a79e" providerId="ADAL" clId="{11A2694D-9250-400A-9A30-52B33C1A240F}" dt="2024-12-11T12:12:11.843" v="2234" actId="14100"/>
          <ac:graphicFrameMkLst>
            <pc:docMk/>
            <pc:sldMk cId="1007979396" sldId="268"/>
            <ac:graphicFrameMk id="11" creationId="{034521F9-9F43-F5F1-FC53-52F7CF9FF569}"/>
          </ac:graphicFrameMkLst>
        </pc:graphicFrameChg>
        <pc:graphicFrameChg chg="mod">
          <ac:chgData name="Carien Welles" userId="2c6708a9-da35-41a6-8acc-2a6dff79a79e" providerId="ADAL" clId="{11A2694D-9250-400A-9A30-52B33C1A240F}" dt="2024-12-11T12:12:22.421" v="2239" actId="1076"/>
          <ac:graphicFrameMkLst>
            <pc:docMk/>
            <pc:sldMk cId="1007979396" sldId="268"/>
            <ac:graphicFrameMk id="16" creationId="{07B01914-09DD-FD02-60D2-E4C391FE59C9}"/>
          </ac:graphicFrameMkLst>
        </pc:graphicFrameChg>
      </pc:sldChg>
      <pc:sldChg chg="addSp modSp mod ord">
        <pc:chgData name="Carien Welles" userId="2c6708a9-da35-41a6-8acc-2a6dff79a79e" providerId="ADAL" clId="{11A2694D-9250-400A-9A30-52B33C1A240F}" dt="2024-12-11T12:50:20.483" v="3057" actId="20577"/>
        <pc:sldMkLst>
          <pc:docMk/>
          <pc:sldMk cId="1703297955" sldId="272"/>
        </pc:sldMkLst>
        <pc:spChg chg="mod">
          <ac:chgData name="Carien Welles" userId="2c6708a9-da35-41a6-8acc-2a6dff79a79e" providerId="ADAL" clId="{11A2694D-9250-400A-9A30-52B33C1A240F}" dt="2024-12-11T12:27:31.794" v="2503" actId="1076"/>
          <ac:spMkLst>
            <pc:docMk/>
            <pc:sldMk cId="1703297955" sldId="272"/>
            <ac:spMk id="7" creationId="{85C6F4A8-0BE0-DC87-1F68-4D987347B0B3}"/>
          </ac:spMkLst>
        </pc:spChg>
        <pc:spChg chg="mod">
          <ac:chgData name="Carien Welles" userId="2c6708a9-da35-41a6-8acc-2a6dff79a79e" providerId="ADAL" clId="{11A2694D-9250-400A-9A30-52B33C1A240F}" dt="2024-12-11T12:19:23.649" v="2325" actId="1076"/>
          <ac:spMkLst>
            <pc:docMk/>
            <pc:sldMk cId="1703297955" sldId="272"/>
            <ac:spMk id="8" creationId="{6FA6448F-927A-FC49-8590-8F5CFFDB7C6F}"/>
          </ac:spMkLst>
        </pc:spChg>
        <pc:spChg chg="add mod">
          <ac:chgData name="Carien Welles" userId="2c6708a9-da35-41a6-8acc-2a6dff79a79e" providerId="ADAL" clId="{11A2694D-9250-400A-9A30-52B33C1A240F}" dt="2024-12-11T12:21:14.290" v="2430" actId="20577"/>
          <ac:spMkLst>
            <pc:docMk/>
            <pc:sldMk cId="1703297955" sldId="272"/>
            <ac:spMk id="9" creationId="{DB726339-93E8-32D6-7F5A-046317E85154}"/>
          </ac:spMkLst>
        </pc:spChg>
        <pc:spChg chg="mod">
          <ac:chgData name="Carien Welles" userId="2c6708a9-da35-41a6-8acc-2a6dff79a79e" providerId="ADAL" clId="{11A2694D-9250-400A-9A30-52B33C1A240F}" dt="2024-12-11T12:50:20.483" v="3057" actId="20577"/>
          <ac:spMkLst>
            <pc:docMk/>
            <pc:sldMk cId="1703297955" sldId="272"/>
            <ac:spMk id="10" creationId="{D71AA835-71DA-DBFE-6B3E-F71D9CE88B8B}"/>
          </ac:spMkLst>
        </pc:spChg>
        <pc:graphicFrameChg chg="mod">
          <ac:chgData name="Carien Welles" userId="2c6708a9-da35-41a6-8acc-2a6dff79a79e" providerId="ADAL" clId="{11A2694D-9250-400A-9A30-52B33C1A240F}" dt="2024-12-11T12:19:30.667" v="2327" actId="1076"/>
          <ac:graphicFrameMkLst>
            <pc:docMk/>
            <pc:sldMk cId="1703297955" sldId="272"/>
            <ac:graphicFrameMk id="6" creationId="{1BF8D0EA-8599-A04A-801E-31436663C5C4}"/>
          </ac:graphicFrameMkLst>
        </pc:graphicFrameChg>
        <pc:graphicFrameChg chg="mod">
          <ac:chgData name="Carien Welles" userId="2c6708a9-da35-41a6-8acc-2a6dff79a79e" providerId="ADAL" clId="{11A2694D-9250-400A-9A30-52B33C1A240F}" dt="2024-12-11T12:27:27.982" v="2502" actId="1076"/>
          <ac:graphicFrameMkLst>
            <pc:docMk/>
            <pc:sldMk cId="1703297955" sldId="272"/>
            <ac:graphicFrameMk id="11" creationId="{52347DCC-B57B-8C8F-254C-EED51C39B87D}"/>
          </ac:graphicFrameMkLst>
        </pc:graphicFrameChg>
        <pc:graphicFrameChg chg="mod">
          <ac:chgData name="Carien Welles" userId="2c6708a9-da35-41a6-8acc-2a6dff79a79e" providerId="ADAL" clId="{11A2694D-9250-400A-9A30-52B33C1A240F}" dt="2024-12-11T12:19:58.480" v="2334" actId="1076"/>
          <ac:graphicFrameMkLst>
            <pc:docMk/>
            <pc:sldMk cId="1703297955" sldId="272"/>
            <ac:graphicFrameMk id="12" creationId="{473D50AC-DBA0-828E-2E41-8857DE058DBA}"/>
          </ac:graphicFrameMkLst>
        </pc:graphicFrameChg>
        <pc:graphicFrameChg chg="add mod">
          <ac:chgData name="Carien Welles" userId="2c6708a9-da35-41a6-8acc-2a6dff79a79e" providerId="ADAL" clId="{11A2694D-9250-400A-9A30-52B33C1A240F}" dt="2024-12-11T12:22:21.458" v="2456" actId="1076"/>
          <ac:graphicFrameMkLst>
            <pc:docMk/>
            <pc:sldMk cId="1703297955" sldId="272"/>
            <ac:graphicFrameMk id="13" creationId="{310F7866-FA03-9605-58D5-7488ADD5DC75}"/>
          </ac:graphicFrameMkLst>
        </pc:graphicFrameChg>
      </pc:sldChg>
      <pc:sldChg chg="modSp mod ord">
        <pc:chgData name="Carien Welles" userId="2c6708a9-da35-41a6-8acc-2a6dff79a79e" providerId="ADAL" clId="{11A2694D-9250-400A-9A30-52B33C1A240F}" dt="2024-12-11T10:40:53.025" v="1476" actId="1076"/>
        <pc:sldMkLst>
          <pc:docMk/>
          <pc:sldMk cId="811484810" sldId="273"/>
        </pc:sldMkLst>
        <pc:spChg chg="mod">
          <ac:chgData name="Carien Welles" userId="2c6708a9-da35-41a6-8acc-2a6dff79a79e" providerId="ADAL" clId="{11A2694D-9250-400A-9A30-52B33C1A240F}" dt="2024-12-11T10:12:09.399" v="1449" actId="20577"/>
          <ac:spMkLst>
            <pc:docMk/>
            <pc:sldMk cId="811484810" sldId="273"/>
            <ac:spMk id="5122" creationId="{907FD9FE-5D29-3C45-80DE-16745F857A9F}"/>
          </ac:spMkLst>
        </pc:spChg>
        <pc:graphicFrameChg chg="mod modGraphic">
          <ac:chgData name="Carien Welles" userId="2c6708a9-da35-41a6-8acc-2a6dff79a79e" providerId="ADAL" clId="{11A2694D-9250-400A-9A30-52B33C1A240F}" dt="2024-12-11T10:40:53.025" v="1476" actId="1076"/>
          <ac:graphicFrameMkLst>
            <pc:docMk/>
            <pc:sldMk cId="811484810" sldId="273"/>
            <ac:graphicFrameMk id="6" creationId="{5EFAE3CF-108D-5766-8285-E274671A9329}"/>
          </ac:graphicFrameMkLst>
        </pc:graphicFrameChg>
      </pc:sldChg>
      <pc:sldChg chg="modSp mod ord">
        <pc:chgData name="Carien Welles" userId="2c6708a9-da35-41a6-8acc-2a6dff79a79e" providerId="ADAL" clId="{11A2694D-9250-400A-9A30-52B33C1A240F}" dt="2024-12-11T12:27:53.741" v="2506"/>
        <pc:sldMkLst>
          <pc:docMk/>
          <pc:sldMk cId="2311429989" sldId="276"/>
        </pc:sldMkLst>
        <pc:spChg chg="mod">
          <ac:chgData name="Carien Welles" userId="2c6708a9-da35-41a6-8acc-2a6dff79a79e" providerId="ADAL" clId="{11A2694D-9250-400A-9A30-52B33C1A240F}" dt="2024-12-11T10:48:46.613" v="1780" actId="20577"/>
          <ac:spMkLst>
            <pc:docMk/>
            <pc:sldMk cId="2311429989" sldId="276"/>
            <ac:spMk id="5122" creationId="{907FD9FE-5D29-3C45-80DE-16745F857A9F}"/>
          </ac:spMkLst>
        </pc:spChg>
        <pc:graphicFrameChg chg="mod modGraphic">
          <ac:chgData name="Carien Welles" userId="2c6708a9-da35-41a6-8acc-2a6dff79a79e" providerId="ADAL" clId="{11A2694D-9250-400A-9A30-52B33C1A240F}" dt="2024-12-11T10:55:13.215" v="2127" actId="20577"/>
          <ac:graphicFrameMkLst>
            <pc:docMk/>
            <pc:sldMk cId="2311429989" sldId="276"/>
            <ac:graphicFrameMk id="5" creationId="{A6391106-B4F5-9C50-0C1B-3659D44185A9}"/>
          </ac:graphicFrameMkLst>
        </pc:graphicFrameChg>
      </pc:sldChg>
      <pc:sldChg chg="addSp delSp modSp mod ord">
        <pc:chgData name="Carien Welles" userId="2c6708a9-da35-41a6-8acc-2a6dff79a79e" providerId="ADAL" clId="{11A2694D-9250-400A-9A30-52B33C1A240F}" dt="2024-12-11T12:36:43.333" v="2723" actId="14100"/>
        <pc:sldMkLst>
          <pc:docMk/>
          <pc:sldMk cId="2059501308" sldId="277"/>
        </pc:sldMkLst>
        <pc:graphicFrameChg chg="mod">
          <ac:chgData name="Carien Welles" userId="2c6708a9-da35-41a6-8acc-2a6dff79a79e" providerId="ADAL" clId="{11A2694D-9250-400A-9A30-52B33C1A240F}" dt="2024-12-11T12:36:03.949" v="2717" actId="1076"/>
          <ac:graphicFrameMkLst>
            <pc:docMk/>
            <pc:sldMk cId="2059501308" sldId="277"/>
            <ac:graphicFrameMk id="22" creationId="{D4EB2543-E879-6F86-A413-42172D500E3D}"/>
          </ac:graphicFrameMkLst>
        </pc:graphicFrameChg>
        <pc:graphicFrameChg chg="mod modGraphic">
          <ac:chgData name="Carien Welles" userId="2c6708a9-da35-41a6-8acc-2a6dff79a79e" providerId="ADAL" clId="{11A2694D-9250-400A-9A30-52B33C1A240F}" dt="2024-12-11T12:36:12.625" v="2718" actId="1076"/>
          <ac:graphicFrameMkLst>
            <pc:docMk/>
            <pc:sldMk cId="2059501308" sldId="277"/>
            <ac:graphicFrameMk id="23" creationId="{AFEA04C9-57F8-6B0A-5F38-09BEF5A97CCE}"/>
          </ac:graphicFrameMkLst>
        </pc:graphicFrameChg>
        <pc:cxnChg chg="add mod">
          <ac:chgData name="Carien Welles" userId="2c6708a9-da35-41a6-8acc-2a6dff79a79e" providerId="ADAL" clId="{11A2694D-9250-400A-9A30-52B33C1A240F}" dt="2024-12-11T12:36:43.333" v="2723" actId="14100"/>
          <ac:cxnSpMkLst>
            <pc:docMk/>
            <pc:sldMk cId="2059501308" sldId="277"/>
            <ac:cxnSpMk id="5" creationId="{C339D9BC-9402-A0CD-C615-AE3CAC4F4DEB}"/>
          </ac:cxnSpMkLst>
        </pc:cxnChg>
      </pc:sldChg>
      <pc:sldChg chg="modSp mod ord">
        <pc:chgData name="Carien Welles" userId="2c6708a9-da35-41a6-8acc-2a6dff79a79e" providerId="ADAL" clId="{11A2694D-9250-400A-9A30-52B33C1A240F}" dt="2024-12-12T11:05:37.215" v="3455" actId="27918"/>
        <pc:sldMkLst>
          <pc:docMk/>
          <pc:sldMk cId="2135190094" sldId="279"/>
        </pc:sldMkLst>
        <pc:spChg chg="mod">
          <ac:chgData name="Carien Welles" userId="2c6708a9-da35-41a6-8acc-2a6dff79a79e" providerId="ADAL" clId="{11A2694D-9250-400A-9A30-52B33C1A240F}" dt="2024-12-11T11:03:03.193" v="2209" actId="20577"/>
          <ac:spMkLst>
            <pc:docMk/>
            <pc:sldMk cId="2135190094" sldId="279"/>
            <ac:spMk id="8" creationId="{8C19CD80-3F8C-FC77-0B95-A5D11B1DA25C}"/>
          </ac:spMkLst>
        </pc:spChg>
        <pc:graphicFrameChg chg="mod">
          <ac:chgData name="Carien Welles" userId="2c6708a9-da35-41a6-8acc-2a6dff79a79e" providerId="ADAL" clId="{11A2694D-9250-400A-9A30-52B33C1A240F}" dt="2024-12-11T12:28:18.800" v="2510" actId="403"/>
          <ac:graphicFrameMkLst>
            <pc:docMk/>
            <pc:sldMk cId="2135190094" sldId="279"/>
            <ac:graphicFrameMk id="7" creationId="{2782FECF-3029-6132-33C2-0B201D5FCA28}"/>
          </ac:graphicFrameMkLst>
        </pc:graphicFrameChg>
      </pc:sldChg>
      <pc:sldChg chg="modSp mod">
        <pc:chgData name="Carien Welles" userId="2c6708a9-da35-41a6-8acc-2a6dff79a79e" providerId="ADAL" clId="{11A2694D-9250-400A-9A30-52B33C1A240F}" dt="2024-12-12T11:07:11.903" v="3456" actId="20577"/>
        <pc:sldMkLst>
          <pc:docMk/>
          <pc:sldMk cId="4133657989" sldId="280"/>
        </pc:sldMkLst>
        <pc:spChg chg="mod">
          <ac:chgData name="Carien Welles" userId="2c6708a9-da35-41a6-8acc-2a6dff79a79e" providerId="ADAL" clId="{11A2694D-9250-400A-9A30-52B33C1A240F}" dt="2024-12-11T12:44:52.339" v="2957" actId="20577"/>
          <ac:spMkLst>
            <pc:docMk/>
            <pc:sldMk cId="4133657989" sldId="280"/>
            <ac:spMk id="11" creationId="{6023975F-7133-2CD6-C73A-9684A9D36BD1}"/>
          </ac:spMkLst>
        </pc:spChg>
        <pc:graphicFrameChg chg="mod">
          <ac:chgData name="Carien Welles" userId="2c6708a9-da35-41a6-8acc-2a6dff79a79e" providerId="ADAL" clId="{11A2694D-9250-400A-9A30-52B33C1A240F}" dt="2024-12-12T10:38:28.329" v="3444" actId="207"/>
          <ac:graphicFrameMkLst>
            <pc:docMk/>
            <pc:sldMk cId="4133657989" sldId="280"/>
            <ac:graphicFrameMk id="8" creationId="{3452B820-C2A8-BAE0-F134-CA4E48EBB68A}"/>
          </ac:graphicFrameMkLst>
        </pc:graphicFrameChg>
        <pc:graphicFrameChg chg="mod modGraphic">
          <ac:chgData name="Carien Welles" userId="2c6708a9-da35-41a6-8acc-2a6dff79a79e" providerId="ADAL" clId="{11A2694D-9250-400A-9A30-52B33C1A240F}" dt="2024-12-12T11:07:11.903" v="3456" actId="20577"/>
          <ac:graphicFrameMkLst>
            <pc:docMk/>
            <pc:sldMk cId="4133657989" sldId="280"/>
            <ac:graphicFrameMk id="12" creationId="{A87C7541-5E87-6B00-B6D3-904EE2FE3D3C}"/>
          </ac:graphicFrameMkLst>
        </pc:graphicFrameChg>
      </pc:sldChg>
      <pc:sldChg chg="modSp mod">
        <pc:chgData name="Carien Welles" userId="2c6708a9-da35-41a6-8acc-2a6dff79a79e" providerId="ADAL" clId="{11A2694D-9250-400A-9A30-52B33C1A240F}" dt="2024-12-11T13:08:47.051" v="3078" actId="27918"/>
        <pc:sldMkLst>
          <pc:docMk/>
          <pc:sldMk cId="375687365" sldId="281"/>
        </pc:sldMkLst>
        <pc:spChg chg="mod">
          <ac:chgData name="Carien Welles" userId="2c6708a9-da35-41a6-8acc-2a6dff79a79e" providerId="ADAL" clId="{11A2694D-9250-400A-9A30-52B33C1A240F}" dt="2024-12-11T13:07:48.169" v="3062" actId="20577"/>
          <ac:spMkLst>
            <pc:docMk/>
            <pc:sldMk cId="375687365" sldId="281"/>
            <ac:spMk id="8" creationId="{3F7120C3-6CE6-DF0B-593C-C56AFE097FFE}"/>
          </ac:spMkLst>
        </pc:spChg>
        <pc:spChg chg="mod">
          <ac:chgData name="Carien Welles" userId="2c6708a9-da35-41a6-8acc-2a6dff79a79e" providerId="ADAL" clId="{11A2694D-9250-400A-9A30-52B33C1A240F}" dt="2024-12-11T13:08:38.107" v="3074" actId="20577"/>
          <ac:spMkLst>
            <pc:docMk/>
            <pc:sldMk cId="375687365" sldId="281"/>
            <ac:spMk id="10" creationId="{7151ECDB-6AA1-8009-2BEB-6EFC71947C81}"/>
          </ac:spMkLst>
        </pc:spChg>
        <pc:graphicFrameChg chg="mod">
          <ac:chgData name="Carien Welles" userId="2c6708a9-da35-41a6-8acc-2a6dff79a79e" providerId="ADAL" clId="{11A2694D-9250-400A-9A30-52B33C1A240F}" dt="2024-12-11T13:08:27.707" v="3070"/>
          <ac:graphicFrameMkLst>
            <pc:docMk/>
            <pc:sldMk cId="375687365" sldId="281"/>
            <ac:graphicFrameMk id="12" creationId="{057119DC-D79B-C32B-8A19-9F03ADCE368E}"/>
          </ac:graphicFrameMkLst>
        </pc:graphicFrameChg>
      </pc:sldChg>
      <pc:sldChg chg="modSp mod">
        <pc:chgData name="Carien Welles" userId="2c6708a9-da35-41a6-8acc-2a6dff79a79e" providerId="ADAL" clId="{11A2694D-9250-400A-9A30-52B33C1A240F}" dt="2024-12-11T13:11:03.244" v="3149" actId="1076"/>
        <pc:sldMkLst>
          <pc:docMk/>
          <pc:sldMk cId="2790012186" sldId="282"/>
        </pc:sldMkLst>
        <pc:spChg chg="mod">
          <ac:chgData name="Carien Welles" userId="2c6708a9-da35-41a6-8acc-2a6dff79a79e" providerId="ADAL" clId="{11A2694D-9250-400A-9A30-52B33C1A240F}" dt="2024-12-11T13:09:03.499" v="3080" actId="20577"/>
          <ac:spMkLst>
            <pc:docMk/>
            <pc:sldMk cId="2790012186" sldId="282"/>
            <ac:spMk id="9" creationId="{E515EFC9-4276-5FF3-0752-3CCB6560DEAD}"/>
          </ac:spMkLst>
        </pc:spChg>
        <pc:spChg chg="mod">
          <ac:chgData name="Carien Welles" userId="2c6708a9-da35-41a6-8acc-2a6dff79a79e" providerId="ADAL" clId="{11A2694D-9250-400A-9A30-52B33C1A240F}" dt="2024-12-11T13:11:03.244" v="3149" actId="1076"/>
          <ac:spMkLst>
            <pc:docMk/>
            <pc:sldMk cId="2790012186" sldId="282"/>
            <ac:spMk id="11" creationId="{9CF53D89-479B-BB8A-B629-B6542BED0C34}"/>
          </ac:spMkLst>
        </pc:spChg>
        <pc:graphicFrameChg chg="mod">
          <ac:chgData name="Carien Welles" userId="2c6708a9-da35-41a6-8acc-2a6dff79a79e" providerId="ADAL" clId="{11A2694D-9250-400A-9A30-52B33C1A240F}" dt="2024-12-11T13:10:50.988" v="3146"/>
          <ac:graphicFrameMkLst>
            <pc:docMk/>
            <pc:sldMk cId="2790012186" sldId="282"/>
            <ac:graphicFrameMk id="7" creationId="{42B51E8B-530F-77DB-B44C-70C70F0E92BE}"/>
          </ac:graphicFrameMkLst>
        </pc:graphicFrameChg>
      </pc:sldChg>
      <pc:sldChg chg="modSp mod">
        <pc:chgData name="Carien Welles" userId="2c6708a9-da35-41a6-8acc-2a6dff79a79e" providerId="ADAL" clId="{11A2694D-9250-400A-9A30-52B33C1A240F}" dt="2024-12-11T13:16:37.745" v="3364" actId="1076"/>
        <pc:sldMkLst>
          <pc:docMk/>
          <pc:sldMk cId="1898966412" sldId="283"/>
        </pc:sldMkLst>
        <pc:spChg chg="mod">
          <ac:chgData name="Carien Welles" userId="2c6708a9-da35-41a6-8acc-2a6dff79a79e" providerId="ADAL" clId="{11A2694D-9250-400A-9A30-52B33C1A240F}" dt="2024-12-11T13:11:59.943" v="3161" actId="20577"/>
          <ac:spMkLst>
            <pc:docMk/>
            <pc:sldMk cId="1898966412" sldId="283"/>
            <ac:spMk id="5122" creationId="{907FD9FE-5D29-3C45-80DE-16745F857A9F}"/>
          </ac:spMkLst>
        </pc:spChg>
        <pc:graphicFrameChg chg="mod modGraphic">
          <ac:chgData name="Carien Welles" userId="2c6708a9-da35-41a6-8acc-2a6dff79a79e" providerId="ADAL" clId="{11A2694D-9250-400A-9A30-52B33C1A240F}" dt="2024-12-11T13:16:37.745" v="3364" actId="1076"/>
          <ac:graphicFrameMkLst>
            <pc:docMk/>
            <pc:sldMk cId="1898966412" sldId="283"/>
            <ac:graphicFrameMk id="8" creationId="{A108BB83-6265-A6F5-4770-6FA42D7C1B7F}"/>
          </ac:graphicFrameMkLst>
        </pc:graphicFrameChg>
      </pc:sldChg>
      <pc:sldChg chg="addSp delSp modSp mod">
        <pc:chgData name="Carien Welles" userId="2c6708a9-da35-41a6-8acc-2a6dff79a79e" providerId="ADAL" clId="{11A2694D-9250-400A-9A30-52B33C1A240F}" dt="2024-12-11T13:20:05.002" v="3426" actId="20577"/>
        <pc:sldMkLst>
          <pc:docMk/>
          <pc:sldMk cId="130500664" sldId="284"/>
        </pc:sldMkLst>
        <pc:spChg chg="mod">
          <ac:chgData name="Carien Welles" userId="2c6708a9-da35-41a6-8acc-2a6dff79a79e" providerId="ADAL" clId="{11A2694D-9250-400A-9A30-52B33C1A240F}" dt="2024-12-11T13:20:05.002" v="3426" actId="20577"/>
          <ac:spMkLst>
            <pc:docMk/>
            <pc:sldMk cId="130500664" sldId="284"/>
            <ac:spMk id="4" creationId="{DBB9FDE1-8681-1900-C2EB-61B5C2921749}"/>
          </ac:spMkLst>
        </pc:spChg>
        <pc:graphicFrameChg chg="mod">
          <ac:chgData name="Carien Welles" userId="2c6708a9-da35-41a6-8acc-2a6dff79a79e" providerId="ADAL" clId="{11A2694D-9250-400A-9A30-52B33C1A240F}" dt="2024-12-11T13:18:14.640" v="3379" actId="14100"/>
          <ac:graphicFrameMkLst>
            <pc:docMk/>
            <pc:sldMk cId="130500664" sldId="284"/>
            <ac:graphicFrameMk id="5" creationId="{23BA52B9-C8A0-748D-EE2C-921AB887720B}"/>
          </ac:graphicFrameMkLst>
        </pc:graphicFrameChg>
        <pc:graphicFrameChg chg="add del modGraphic">
          <ac:chgData name="Carien Welles" userId="2c6708a9-da35-41a6-8acc-2a6dff79a79e" providerId="ADAL" clId="{11A2694D-9250-400A-9A30-52B33C1A240F}" dt="2024-12-11T13:19:41.551" v="3418" actId="20577"/>
          <ac:graphicFrameMkLst>
            <pc:docMk/>
            <pc:sldMk cId="130500664" sldId="284"/>
            <ac:graphicFrameMk id="7" creationId="{FC318B8A-DCB6-9A7F-7D0B-FF74736C4049}"/>
          </ac:graphicFrameMkLst>
        </pc:graphicFrameChg>
      </pc:sldChg>
      <pc:sldChg chg="modSp mod ord">
        <pc:chgData name="Carien Welles" userId="2c6708a9-da35-41a6-8acc-2a6dff79a79e" providerId="ADAL" clId="{11A2694D-9250-400A-9A30-52B33C1A240F}" dt="2024-12-11T12:17:53.766" v="2311" actId="1076"/>
        <pc:sldMkLst>
          <pc:docMk/>
          <pc:sldMk cId="2262111143" sldId="285"/>
        </pc:sldMkLst>
        <pc:spChg chg="mod">
          <ac:chgData name="Carien Welles" userId="2c6708a9-da35-41a6-8acc-2a6dff79a79e" providerId="ADAL" clId="{11A2694D-9250-400A-9A30-52B33C1A240F}" dt="2024-12-11T12:16:57.515" v="2299" actId="1076"/>
          <ac:spMkLst>
            <pc:docMk/>
            <pc:sldMk cId="2262111143" sldId="285"/>
            <ac:spMk id="4" creationId="{B36176B9-627E-F66F-1BF9-AC7FE36F0463}"/>
          </ac:spMkLst>
        </pc:spChg>
        <pc:spChg chg="mod">
          <ac:chgData name="Carien Welles" userId="2c6708a9-da35-41a6-8acc-2a6dff79a79e" providerId="ADAL" clId="{11A2694D-9250-400A-9A30-52B33C1A240F}" dt="2024-12-11T12:17:04.460" v="2302" actId="1076"/>
          <ac:spMkLst>
            <pc:docMk/>
            <pc:sldMk cId="2262111143" sldId="285"/>
            <ac:spMk id="5" creationId="{E4C3F685-CAC0-3A68-F2A7-122A0CAC585D}"/>
          </ac:spMkLst>
        </pc:spChg>
        <pc:graphicFrameChg chg="mod">
          <ac:chgData name="Carien Welles" userId="2c6708a9-da35-41a6-8acc-2a6dff79a79e" providerId="ADAL" clId="{11A2694D-9250-400A-9A30-52B33C1A240F}" dt="2024-12-11T12:17:38.230" v="2310"/>
          <ac:graphicFrameMkLst>
            <pc:docMk/>
            <pc:sldMk cId="2262111143" sldId="285"/>
            <ac:graphicFrameMk id="6" creationId="{ABA48435-58C2-A7F6-ABD1-2A8441A5689F}"/>
          </ac:graphicFrameMkLst>
        </pc:graphicFrameChg>
        <pc:graphicFrameChg chg="mod">
          <ac:chgData name="Carien Welles" userId="2c6708a9-da35-41a6-8acc-2a6dff79a79e" providerId="ADAL" clId="{11A2694D-9250-400A-9A30-52B33C1A240F}" dt="2024-12-11T12:17:53.766" v="2311" actId="1076"/>
          <ac:graphicFrameMkLst>
            <pc:docMk/>
            <pc:sldMk cId="2262111143" sldId="285"/>
            <ac:graphicFrameMk id="11" creationId="{A9B1EB6E-828A-B35C-AB5F-CD99B20D3AFB}"/>
          </ac:graphicFrameMkLst>
        </pc:graphicFrameChg>
      </pc:sldChg>
      <pc:sldChg chg="modSp mod ord">
        <pc:chgData name="Carien Welles" userId="2c6708a9-da35-41a6-8acc-2a6dff79a79e" providerId="ADAL" clId="{11A2694D-9250-400A-9A30-52B33C1A240F}" dt="2024-12-11T12:50:36.391" v="3059" actId="14100"/>
        <pc:sldMkLst>
          <pc:docMk/>
          <pc:sldMk cId="3587536197" sldId="286"/>
        </pc:sldMkLst>
        <pc:spChg chg="mod">
          <ac:chgData name="Carien Welles" userId="2c6708a9-da35-41a6-8acc-2a6dff79a79e" providerId="ADAL" clId="{11A2694D-9250-400A-9A30-52B33C1A240F}" dt="2024-12-11T10:41:21.085" v="1485" actId="20577"/>
          <ac:spMkLst>
            <pc:docMk/>
            <pc:sldMk cId="3587536197" sldId="286"/>
            <ac:spMk id="4" creationId="{B377ED26-6B6B-B827-FEEC-8E1E3C29950F}"/>
          </ac:spMkLst>
        </pc:spChg>
        <pc:graphicFrameChg chg="mod">
          <ac:chgData name="Carien Welles" userId="2c6708a9-da35-41a6-8acc-2a6dff79a79e" providerId="ADAL" clId="{11A2694D-9250-400A-9A30-52B33C1A240F}" dt="2024-12-11T12:50:34.156" v="3058" actId="14100"/>
          <ac:graphicFrameMkLst>
            <pc:docMk/>
            <pc:sldMk cId="3587536197" sldId="286"/>
            <ac:graphicFrameMk id="10" creationId="{5C69C3DC-3F66-E879-27F8-525A7E108613}"/>
          </ac:graphicFrameMkLst>
        </pc:graphicFrameChg>
        <pc:graphicFrameChg chg="mod modGraphic">
          <ac:chgData name="Carien Welles" userId="2c6708a9-da35-41a6-8acc-2a6dff79a79e" providerId="ADAL" clId="{11A2694D-9250-400A-9A30-52B33C1A240F}" dt="2024-12-11T12:50:36.391" v="3059" actId="14100"/>
          <ac:graphicFrameMkLst>
            <pc:docMk/>
            <pc:sldMk cId="3587536197" sldId="286"/>
            <ac:graphicFrameMk id="11" creationId="{E26F1E78-7401-D3C8-663B-5576D7492B9F}"/>
          </ac:graphicFrameMkLst>
        </pc:graphicFrameChg>
      </pc:sldChg>
      <pc:sldChg chg="addSp delSp modSp mod">
        <pc:chgData name="Carien Welles" userId="2c6708a9-da35-41a6-8acc-2a6dff79a79e" providerId="ADAL" clId="{11A2694D-9250-400A-9A30-52B33C1A240F}" dt="2024-12-10T13:29:31.525" v="99" actId="13926"/>
        <pc:sldMkLst>
          <pc:docMk/>
          <pc:sldMk cId="44930498" sldId="288"/>
        </pc:sldMkLst>
        <pc:spChg chg="mod">
          <ac:chgData name="Carien Welles" userId="2c6708a9-da35-41a6-8acc-2a6dff79a79e" providerId="ADAL" clId="{11A2694D-9250-400A-9A30-52B33C1A240F}" dt="2024-12-10T13:29:31.525" v="99" actId="13926"/>
          <ac:spMkLst>
            <pc:docMk/>
            <pc:sldMk cId="44930498" sldId="288"/>
            <ac:spMk id="5122" creationId="{907FD9FE-5D29-3C45-80DE-16745F857A9F}"/>
          </ac:spMkLst>
        </pc:spChg>
        <pc:picChg chg="add mod">
          <ac:chgData name="Carien Welles" userId="2c6708a9-da35-41a6-8acc-2a6dff79a79e" providerId="ADAL" clId="{11A2694D-9250-400A-9A30-52B33C1A240F}" dt="2024-12-10T13:29:18.612" v="98" actId="1076"/>
          <ac:picMkLst>
            <pc:docMk/>
            <pc:sldMk cId="44930498" sldId="288"/>
            <ac:picMk id="6" creationId="{DACE1226-69BC-9225-C51C-4EBB6B427D76}"/>
          </ac:picMkLst>
        </pc:picChg>
      </pc:sldChg>
      <pc:sldChg chg="modSp mod">
        <pc:chgData name="Carien Welles" userId="2c6708a9-da35-41a6-8acc-2a6dff79a79e" providerId="ADAL" clId="{11A2694D-9250-400A-9A30-52B33C1A240F}" dt="2024-12-11T13:21:06.600" v="3442" actId="1076"/>
        <pc:sldMkLst>
          <pc:docMk/>
          <pc:sldMk cId="2550937874" sldId="290"/>
        </pc:sldMkLst>
        <pc:spChg chg="mod">
          <ac:chgData name="Carien Welles" userId="2c6708a9-da35-41a6-8acc-2a6dff79a79e" providerId="ADAL" clId="{11A2694D-9250-400A-9A30-52B33C1A240F}" dt="2024-12-11T13:19:55.964" v="3422" actId="20577"/>
          <ac:spMkLst>
            <pc:docMk/>
            <pc:sldMk cId="2550937874" sldId="290"/>
            <ac:spMk id="9" creationId="{E515EFC9-4276-5FF3-0752-3CCB6560DEAD}"/>
          </ac:spMkLst>
        </pc:spChg>
        <pc:spChg chg="mod">
          <ac:chgData name="Carien Welles" userId="2c6708a9-da35-41a6-8acc-2a6dff79a79e" providerId="ADAL" clId="{11A2694D-9250-400A-9A30-52B33C1A240F}" dt="2024-12-11T13:21:06.600" v="3442" actId="1076"/>
          <ac:spMkLst>
            <pc:docMk/>
            <pc:sldMk cId="2550937874" sldId="290"/>
            <ac:spMk id="11" creationId="{9CF53D89-479B-BB8A-B629-B6542BED0C34}"/>
          </ac:spMkLst>
        </pc:spChg>
      </pc:sldChg>
      <pc:sldChg chg="addSp delSp modSp mod">
        <pc:chgData name="Carien Welles" userId="2c6708a9-da35-41a6-8acc-2a6dff79a79e" providerId="ADAL" clId="{11A2694D-9250-400A-9A30-52B33C1A240F}" dt="2024-12-11T09:50:09.692" v="641" actId="27918"/>
        <pc:sldMkLst>
          <pc:docMk/>
          <pc:sldMk cId="2080563766" sldId="291"/>
        </pc:sldMkLst>
        <pc:spChg chg="add del mod">
          <ac:chgData name="Carien Welles" userId="2c6708a9-da35-41a6-8acc-2a6dff79a79e" providerId="ADAL" clId="{11A2694D-9250-400A-9A30-52B33C1A240F}" dt="2024-12-11T09:50:06.417" v="639" actId="1076"/>
          <ac:spMkLst>
            <pc:docMk/>
            <pc:sldMk cId="2080563766" sldId="291"/>
            <ac:spMk id="3" creationId="{520CB144-8726-BDFA-D3C2-1BA5CF8E733B}"/>
          </ac:spMkLst>
        </pc:spChg>
        <pc:spChg chg="add mod">
          <ac:chgData name="Carien Welles" userId="2c6708a9-da35-41a6-8acc-2a6dff79a79e" providerId="ADAL" clId="{11A2694D-9250-400A-9A30-52B33C1A240F}" dt="2024-12-11T09:48:55.761" v="619" actId="404"/>
          <ac:spMkLst>
            <pc:docMk/>
            <pc:sldMk cId="2080563766" sldId="291"/>
            <ac:spMk id="4" creationId="{2993D405-BAE9-8C4C-B1E7-7A4177268471}"/>
          </ac:spMkLst>
        </pc:spChg>
        <pc:spChg chg="mod">
          <ac:chgData name="Carien Welles" userId="2c6708a9-da35-41a6-8acc-2a6dff79a79e" providerId="ADAL" clId="{11A2694D-9250-400A-9A30-52B33C1A240F}" dt="2024-12-11T09:48:59.142" v="620" actId="1076"/>
          <ac:spMkLst>
            <pc:docMk/>
            <pc:sldMk cId="2080563766" sldId="291"/>
            <ac:spMk id="10" creationId="{78471BBA-6477-7AE1-C829-7376EB166852}"/>
          </ac:spMkLst>
        </pc:spChg>
        <pc:graphicFrameChg chg="add mod">
          <ac:chgData name="Carien Welles" userId="2c6708a9-da35-41a6-8acc-2a6dff79a79e" providerId="ADAL" clId="{11A2694D-9250-400A-9A30-52B33C1A240F}" dt="2024-12-11T09:50:01.889" v="636" actId="1076"/>
          <ac:graphicFrameMkLst>
            <pc:docMk/>
            <pc:sldMk cId="2080563766" sldId="291"/>
            <ac:graphicFrameMk id="5" creationId="{95F0773C-97F5-836F-764B-79298BB80ABF}"/>
          </ac:graphicFrameMkLst>
        </pc:graphicFrameChg>
        <pc:graphicFrameChg chg="mod">
          <ac:chgData name="Carien Welles" userId="2c6708a9-da35-41a6-8acc-2a6dff79a79e" providerId="ADAL" clId="{11A2694D-9250-400A-9A30-52B33C1A240F}" dt="2024-12-11T09:49:31.177" v="628" actId="1076"/>
          <ac:graphicFrameMkLst>
            <pc:docMk/>
            <pc:sldMk cId="2080563766" sldId="291"/>
            <ac:graphicFrameMk id="6" creationId="{049FB865-7C22-B17E-9513-283CAA47CB48}"/>
          </ac:graphicFrameMkLst>
        </pc:graphicFrameChg>
      </pc:sldChg>
      <pc:sldChg chg="modSp mod">
        <pc:chgData name="Carien Welles" userId="2c6708a9-da35-41a6-8acc-2a6dff79a79e" providerId="ADAL" clId="{11A2694D-9250-400A-9A30-52B33C1A240F}" dt="2024-12-10T14:26:55.734" v="495" actId="27918"/>
        <pc:sldMkLst>
          <pc:docMk/>
          <pc:sldMk cId="2803571674" sldId="292"/>
        </pc:sldMkLst>
        <pc:spChg chg="mod">
          <ac:chgData name="Carien Welles" userId="2c6708a9-da35-41a6-8acc-2a6dff79a79e" providerId="ADAL" clId="{11A2694D-9250-400A-9A30-52B33C1A240F}" dt="2024-12-10T14:26:33.018" v="483" actId="13926"/>
          <ac:spMkLst>
            <pc:docMk/>
            <pc:sldMk cId="2803571674" sldId="292"/>
            <ac:spMk id="5122" creationId="{907FD9FE-5D29-3C45-80DE-16745F857A9F}"/>
          </ac:spMkLst>
        </pc:spChg>
        <pc:graphicFrameChg chg="mod">
          <ac:chgData name="Carien Welles" userId="2c6708a9-da35-41a6-8acc-2a6dff79a79e" providerId="ADAL" clId="{11A2694D-9250-400A-9A30-52B33C1A240F}" dt="2024-12-10T14:23:39.425" v="470" actId="20577"/>
          <ac:graphicFrameMkLst>
            <pc:docMk/>
            <pc:sldMk cId="2803571674" sldId="292"/>
            <ac:graphicFrameMk id="9" creationId="{805FDCCC-D3D2-E90B-0A33-038E79833DBD}"/>
          </ac:graphicFrameMkLst>
        </pc:graphicFrameChg>
        <pc:graphicFrameChg chg="mod">
          <ac:chgData name="Carien Welles" userId="2c6708a9-da35-41a6-8acc-2a6dff79a79e" providerId="ADAL" clId="{11A2694D-9250-400A-9A30-52B33C1A240F}" dt="2024-12-10T14:26:43.056" v="491" actId="20577"/>
          <ac:graphicFrameMkLst>
            <pc:docMk/>
            <pc:sldMk cId="2803571674" sldId="292"/>
            <ac:graphicFrameMk id="17" creationId="{B7A181C2-7590-FE66-69E1-CE8019C46153}"/>
          </ac:graphicFrameMkLst>
        </pc:graphicFrameChg>
        <pc:graphicFrameChg chg="mod">
          <ac:chgData name="Carien Welles" userId="2c6708a9-da35-41a6-8acc-2a6dff79a79e" providerId="ADAL" clId="{11A2694D-9250-400A-9A30-52B33C1A240F}" dt="2024-12-10T14:25:25.447" v="474" actId="20577"/>
          <ac:graphicFrameMkLst>
            <pc:docMk/>
            <pc:sldMk cId="2803571674" sldId="292"/>
            <ac:graphicFrameMk id="18" creationId="{CF47C9F7-CB91-7834-7D80-9F2B0771658B}"/>
          </ac:graphicFrameMkLst>
        </pc:graphicFrameChg>
      </pc:sldChg>
      <pc:sldChg chg="addSp delSp modSp del mod ord">
        <pc:chgData name="Carien Welles" userId="2c6708a9-da35-41a6-8acc-2a6dff79a79e" providerId="ADAL" clId="{11A2694D-9250-400A-9A30-52B33C1A240F}" dt="2024-12-11T10:59:01.706" v="2167" actId="47"/>
        <pc:sldMkLst>
          <pc:docMk/>
          <pc:sldMk cId="1425660871" sldId="293"/>
        </pc:sldMkLst>
      </pc:sldChg>
      <pc:sldChg chg="modSp mod">
        <pc:chgData name="Carien Welles" userId="2c6708a9-da35-41a6-8acc-2a6dff79a79e" providerId="ADAL" clId="{11A2694D-9250-400A-9A30-52B33C1A240F}" dt="2024-12-12T10:39:07.911" v="3445" actId="13926"/>
        <pc:sldMkLst>
          <pc:docMk/>
          <pc:sldMk cId="2848494501" sldId="294"/>
        </pc:sldMkLst>
        <pc:spChg chg="mod">
          <ac:chgData name="Carien Welles" userId="2c6708a9-da35-41a6-8acc-2a6dff79a79e" providerId="ADAL" clId="{11A2694D-9250-400A-9A30-52B33C1A240F}" dt="2024-12-11T09:37:58.418" v="601" actId="13926"/>
          <ac:spMkLst>
            <pc:docMk/>
            <pc:sldMk cId="2848494501" sldId="294"/>
            <ac:spMk id="7" creationId="{56C55C82-EF7F-5D09-E065-3577E9A533F8}"/>
          </ac:spMkLst>
        </pc:spChg>
        <pc:spChg chg="mod">
          <ac:chgData name="Carien Welles" userId="2c6708a9-da35-41a6-8acc-2a6dff79a79e" providerId="ADAL" clId="{11A2694D-9250-400A-9A30-52B33C1A240F}" dt="2024-12-12T10:39:07.911" v="3445" actId="13926"/>
          <ac:spMkLst>
            <pc:docMk/>
            <pc:sldMk cId="2848494501" sldId="294"/>
            <ac:spMk id="10" creationId="{ED12A9B0-9946-6695-96A0-104312D239EC}"/>
          </ac:spMkLst>
        </pc:spChg>
      </pc:sldChg>
      <pc:sldChg chg="modSp mod">
        <pc:chgData name="Carien Welles" userId="2c6708a9-da35-41a6-8acc-2a6dff79a79e" providerId="ADAL" clId="{11A2694D-9250-400A-9A30-52B33C1A240F}" dt="2024-12-12T11:18:51.961" v="4490" actId="6549"/>
        <pc:sldMkLst>
          <pc:docMk/>
          <pc:sldMk cId="1971113757" sldId="295"/>
        </pc:sldMkLst>
        <pc:spChg chg="mod">
          <ac:chgData name="Carien Welles" userId="2c6708a9-da35-41a6-8acc-2a6dff79a79e" providerId="ADAL" clId="{11A2694D-9250-400A-9A30-52B33C1A240F}" dt="2024-12-12T11:08:04.732" v="3457" actId="13926"/>
          <ac:spMkLst>
            <pc:docMk/>
            <pc:sldMk cId="1971113757" sldId="295"/>
            <ac:spMk id="7" creationId="{56C55C82-EF7F-5D09-E065-3577E9A533F8}"/>
          </ac:spMkLst>
        </pc:spChg>
        <pc:spChg chg="mod">
          <ac:chgData name="Carien Welles" userId="2c6708a9-da35-41a6-8acc-2a6dff79a79e" providerId="ADAL" clId="{11A2694D-9250-400A-9A30-52B33C1A240F}" dt="2024-12-12T11:18:51.961" v="4490" actId="6549"/>
          <ac:spMkLst>
            <pc:docMk/>
            <pc:sldMk cId="1971113757" sldId="295"/>
            <ac:spMk id="10" creationId="{ED12A9B0-9946-6695-96A0-104312D239EC}"/>
          </ac:spMkLst>
        </pc:spChg>
      </pc:sldChg>
      <pc:sldChg chg="modSp mod">
        <pc:chgData name="Carien Welles" userId="2c6708a9-da35-41a6-8acc-2a6dff79a79e" providerId="ADAL" clId="{11A2694D-9250-400A-9A30-52B33C1A240F}" dt="2024-12-12T11:29:20.567" v="4735" actId="20577"/>
        <pc:sldMkLst>
          <pc:docMk/>
          <pc:sldMk cId="3351441743" sldId="296"/>
        </pc:sldMkLst>
        <pc:spChg chg="mod">
          <ac:chgData name="Carien Welles" userId="2c6708a9-da35-41a6-8acc-2a6dff79a79e" providerId="ADAL" clId="{11A2694D-9250-400A-9A30-52B33C1A240F}" dt="2024-12-12T11:26:32.647" v="4494" actId="13926"/>
          <ac:spMkLst>
            <pc:docMk/>
            <pc:sldMk cId="3351441743" sldId="296"/>
            <ac:spMk id="7" creationId="{56C55C82-EF7F-5D09-E065-3577E9A533F8}"/>
          </ac:spMkLst>
        </pc:spChg>
        <pc:spChg chg="mod">
          <ac:chgData name="Carien Welles" userId="2c6708a9-da35-41a6-8acc-2a6dff79a79e" providerId="ADAL" clId="{11A2694D-9250-400A-9A30-52B33C1A240F}" dt="2024-12-12T11:29:20.567" v="4735" actId="20577"/>
          <ac:spMkLst>
            <pc:docMk/>
            <pc:sldMk cId="3351441743" sldId="296"/>
            <ac:spMk id="10" creationId="{ED12A9B0-9946-6695-96A0-104312D239EC}"/>
          </ac:spMkLst>
        </pc:spChg>
      </pc:sldChg>
      <pc:sldChg chg="delSp modSp add mod">
        <pc:chgData name="Carien Welles" userId="2c6708a9-da35-41a6-8acc-2a6dff79a79e" providerId="ADAL" clId="{11A2694D-9250-400A-9A30-52B33C1A240F}" dt="2024-12-11T10:11:32.423" v="1441" actId="1076"/>
        <pc:sldMkLst>
          <pc:docMk/>
          <pc:sldMk cId="987924437" sldId="297"/>
        </pc:sldMkLst>
        <pc:spChg chg="mod">
          <ac:chgData name="Carien Welles" userId="2c6708a9-da35-41a6-8acc-2a6dff79a79e" providerId="ADAL" clId="{11A2694D-9250-400A-9A30-52B33C1A240F}" dt="2024-12-11T10:11:32.423" v="1441" actId="1076"/>
          <ac:spMkLst>
            <pc:docMk/>
            <pc:sldMk cId="987924437" sldId="297"/>
            <ac:spMk id="13" creationId="{19B0CC49-8F5A-0F90-8528-668C3BDE682C}"/>
          </ac:spMkLst>
        </pc:spChg>
        <pc:graphicFrameChg chg="mod">
          <ac:chgData name="Carien Welles" userId="2c6708a9-da35-41a6-8acc-2a6dff79a79e" providerId="ADAL" clId="{11A2694D-9250-400A-9A30-52B33C1A240F}" dt="2024-12-11T10:11:14.053" v="1434" actId="1076"/>
          <ac:graphicFrameMkLst>
            <pc:docMk/>
            <pc:sldMk cId="987924437" sldId="297"/>
            <ac:graphicFrameMk id="11" creationId="{3ABE0AC1-8744-FCEF-1DA5-A3F9B1025D27}"/>
          </ac:graphicFrameMkLst>
        </pc:graphicFrameChg>
      </pc:sldChg>
      <pc:sldChg chg="add del">
        <pc:chgData name="Carien Welles" userId="2c6708a9-da35-41a6-8acc-2a6dff79a79e" providerId="ADAL" clId="{11A2694D-9250-400A-9A30-52B33C1A240F}" dt="2024-12-11T10:51:57.277" v="2003" actId="47"/>
        <pc:sldMkLst>
          <pc:docMk/>
          <pc:sldMk cId="539781957" sldId="298"/>
        </pc:sldMkLst>
      </pc:sldChg>
      <pc:sldChg chg="delSp modSp add mod">
        <pc:chgData name="Carien Welles" userId="2c6708a9-da35-41a6-8acc-2a6dff79a79e" providerId="ADAL" clId="{11A2694D-9250-400A-9A30-52B33C1A240F}" dt="2024-12-12T10:59:42.776" v="3448" actId="27918"/>
        <pc:sldMkLst>
          <pc:docMk/>
          <pc:sldMk cId="3061045700" sldId="298"/>
        </pc:sldMkLst>
        <pc:graphicFrameChg chg="mod">
          <ac:chgData name="Carien Welles" userId="2c6708a9-da35-41a6-8acc-2a6dff79a79e" providerId="ADAL" clId="{11A2694D-9250-400A-9A30-52B33C1A240F}" dt="2024-12-11T11:01:59.622" v="2199" actId="1076"/>
          <ac:graphicFrameMkLst>
            <pc:docMk/>
            <pc:sldMk cId="3061045700" sldId="298"/>
            <ac:graphicFrameMk id="8" creationId="{71E882A2-7D0D-E8DB-176F-C48D3B95765E}"/>
          </ac:graphicFrameMkLst>
        </pc:graphicFrameChg>
      </pc:sldChg>
      <pc:sldChg chg="addSp delSp modSp add mod ord">
        <pc:chgData name="Carien Welles" userId="2c6708a9-da35-41a6-8acc-2a6dff79a79e" providerId="ADAL" clId="{11A2694D-9250-400A-9A30-52B33C1A240F}" dt="2024-12-12T11:00:39.739" v="3450" actId="1076"/>
        <pc:sldMkLst>
          <pc:docMk/>
          <pc:sldMk cId="3765381563" sldId="299"/>
        </pc:sldMkLst>
        <pc:spChg chg="add mod">
          <ac:chgData name="Carien Welles" userId="2c6708a9-da35-41a6-8acc-2a6dff79a79e" providerId="ADAL" clId="{11A2694D-9250-400A-9A30-52B33C1A240F}" dt="2024-12-11T12:30:37.748" v="2545" actId="1076"/>
          <ac:spMkLst>
            <pc:docMk/>
            <pc:sldMk cId="3765381563" sldId="299"/>
            <ac:spMk id="5" creationId="{FF6F0481-D81D-1F7A-A365-C9AC3DAD5231}"/>
          </ac:spMkLst>
        </pc:spChg>
        <pc:spChg chg="mod">
          <ac:chgData name="Carien Welles" userId="2c6708a9-da35-41a6-8acc-2a6dff79a79e" providerId="ADAL" clId="{11A2694D-9250-400A-9A30-52B33C1A240F}" dt="2024-12-11T12:32:21.270" v="2567" actId="20577"/>
          <ac:spMkLst>
            <pc:docMk/>
            <pc:sldMk cId="3765381563" sldId="299"/>
            <ac:spMk id="10" creationId="{8184389E-9921-55D5-5D25-09CA0F81BF4A}"/>
          </ac:spMkLst>
        </pc:spChg>
        <pc:spChg chg="mod">
          <ac:chgData name="Carien Welles" userId="2c6708a9-da35-41a6-8acc-2a6dff79a79e" providerId="ADAL" clId="{11A2694D-9250-400A-9A30-52B33C1A240F}" dt="2024-12-11T12:31:16.736" v="2553" actId="1076"/>
          <ac:spMkLst>
            <pc:docMk/>
            <pc:sldMk cId="3765381563" sldId="299"/>
            <ac:spMk id="5122" creationId="{65895A7B-CECF-19FF-6097-8397A989B254}"/>
          </ac:spMkLst>
        </pc:spChg>
        <pc:graphicFrameChg chg="add mod">
          <ac:chgData name="Carien Welles" userId="2c6708a9-da35-41a6-8acc-2a6dff79a79e" providerId="ADAL" clId="{11A2694D-9250-400A-9A30-52B33C1A240F}" dt="2024-12-12T11:00:39.739" v="3450" actId="1076"/>
          <ac:graphicFrameMkLst>
            <pc:docMk/>
            <pc:sldMk cId="3765381563" sldId="299"/>
            <ac:graphicFrameMk id="4" creationId="{A443D540-AF36-EEC4-D1E6-EBEFC3A420F7}"/>
          </ac:graphicFrameMkLst>
        </pc:graphicFrameChg>
        <pc:graphicFrameChg chg="mod">
          <ac:chgData name="Carien Welles" userId="2c6708a9-da35-41a6-8acc-2a6dff79a79e" providerId="ADAL" clId="{11A2694D-9250-400A-9A30-52B33C1A240F}" dt="2024-12-11T12:30:52.861" v="2551" actId="1076"/>
          <ac:graphicFrameMkLst>
            <pc:docMk/>
            <pc:sldMk cId="3765381563" sldId="299"/>
            <ac:graphicFrameMk id="9" creationId="{60003790-5D45-A1EB-3014-4A737F3DFA81}"/>
          </ac:graphicFrameMkLst>
        </pc:graphicFrameChg>
      </pc:sldChg>
    </pc:docChg>
  </pc:docChgLst>
  <pc:docChgLst>
    <pc:chgData name="Iris Wierdsma" userId="928da2ed-b4b2-4819-9e3f-71464959d9a8" providerId="ADAL" clId="{4A0405C9-E263-47E2-84EC-51ABB0BC8FCA}"/>
    <pc:docChg chg="undo custSel modSld">
      <pc:chgData name="Iris Wierdsma" userId="928da2ed-b4b2-4819-9e3f-71464959d9a8" providerId="ADAL" clId="{4A0405C9-E263-47E2-84EC-51ABB0BC8FCA}" dt="2025-02-14T08:22:13.629" v="252" actId="1076"/>
      <pc:docMkLst>
        <pc:docMk/>
      </pc:docMkLst>
      <pc:sldChg chg="addSp delSp modSp mod">
        <pc:chgData name="Iris Wierdsma" userId="928da2ed-b4b2-4819-9e3f-71464959d9a8" providerId="ADAL" clId="{4A0405C9-E263-47E2-84EC-51ABB0BC8FCA}" dt="2025-02-14T08:22:13.629" v="252" actId="1076"/>
        <pc:sldMkLst>
          <pc:docMk/>
          <pc:sldMk cId="44930498" sldId="288"/>
        </pc:sldMkLst>
        <pc:spChg chg="add mod">
          <ac:chgData name="Iris Wierdsma" userId="928da2ed-b4b2-4819-9e3f-71464959d9a8" providerId="ADAL" clId="{4A0405C9-E263-47E2-84EC-51ABB0BC8FCA}" dt="2025-02-14T08:20:17.703" v="25" actId="1076"/>
          <ac:spMkLst>
            <pc:docMk/>
            <pc:sldMk cId="44930498" sldId="288"/>
            <ac:spMk id="3" creationId="{6AEE6D11-30B3-A90E-DFC4-F2A1B2124543}"/>
          </ac:spMkLst>
        </pc:spChg>
        <pc:spChg chg="add mod">
          <ac:chgData name="Iris Wierdsma" userId="928da2ed-b4b2-4819-9e3f-71464959d9a8" providerId="ADAL" clId="{4A0405C9-E263-47E2-84EC-51ABB0BC8FCA}" dt="2025-02-14T08:22:13.629" v="252" actId="1076"/>
          <ac:spMkLst>
            <pc:docMk/>
            <pc:sldMk cId="44930498" sldId="288"/>
            <ac:spMk id="5" creationId="{90B68B22-1A9E-6AE3-F1C6-B1E7152472EA}"/>
          </ac:spMkLst>
        </pc:spChg>
        <pc:spChg chg="del">
          <ac:chgData name="Iris Wierdsma" userId="928da2ed-b4b2-4819-9e3f-71464959d9a8" providerId="ADAL" clId="{4A0405C9-E263-47E2-84EC-51ABB0BC8FCA}" dt="2025-02-14T08:20:26.049" v="27" actId="478"/>
          <ac:spMkLst>
            <pc:docMk/>
            <pc:sldMk cId="44930498" sldId="288"/>
            <ac:spMk id="9" creationId="{115CD113-4DBF-9311-448A-7DBAE5ED0B58}"/>
          </ac:spMkLst>
        </pc:spChg>
        <pc:spChg chg="mod">
          <ac:chgData name="Iris Wierdsma" userId="928da2ed-b4b2-4819-9e3f-71464959d9a8" providerId="ADAL" clId="{4A0405C9-E263-47E2-84EC-51ABB0BC8FCA}" dt="2025-02-14T08:19:08.325" v="14" actId="1076"/>
          <ac:spMkLst>
            <pc:docMk/>
            <pc:sldMk cId="44930498" sldId="288"/>
            <ac:spMk id="5122" creationId="{907FD9FE-5D29-3C45-80DE-16745F857A9F}"/>
          </ac:spMkLst>
        </pc:spChg>
        <pc:picChg chg="mod modCrop">
          <ac:chgData name="Iris Wierdsma" userId="928da2ed-b4b2-4819-9e3f-71464959d9a8" providerId="ADAL" clId="{4A0405C9-E263-47E2-84EC-51ABB0BC8FCA}" dt="2025-02-14T08:20:23.082" v="26" actId="1076"/>
          <ac:picMkLst>
            <pc:docMk/>
            <pc:sldMk cId="44930498" sldId="288"/>
            <ac:picMk id="6" creationId="{DACE1226-69BC-9225-C51C-4EBB6B427D76}"/>
          </ac:picMkLst>
        </pc:picChg>
      </pc:sldChg>
    </pc:docChg>
  </pc:docChgLst>
  <pc:docChgLst>
    <pc:chgData name="Iris Wierdsma" userId="928da2ed-b4b2-4819-9e3f-71464959d9a8" providerId="ADAL" clId="{3A993118-1936-4308-8C19-CF0C0E47874D}"/>
    <pc:docChg chg="modSld">
      <pc:chgData name="Iris Wierdsma" userId="928da2ed-b4b2-4819-9e3f-71464959d9a8" providerId="ADAL" clId="{3A993118-1936-4308-8C19-CF0C0E47874D}" dt="2023-12-20T15:29:54.579" v="1" actId="1076"/>
      <pc:docMkLst>
        <pc:docMk/>
      </pc:docMkLst>
      <pc:sldChg chg="modSp mod">
        <pc:chgData name="Iris Wierdsma" userId="928da2ed-b4b2-4819-9e3f-71464959d9a8" providerId="ADAL" clId="{3A993118-1936-4308-8C19-CF0C0E47874D}" dt="2023-12-20T15:29:54.579" v="1" actId="1076"/>
        <pc:sldMkLst>
          <pc:docMk/>
          <pc:sldMk cId="3351441743" sldId="296"/>
        </pc:sldMkLst>
      </pc:sldChg>
    </pc:docChg>
  </pc:docChgLst>
</pc:chgInfo>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xlsx"/></Relationships>
</file>

<file path=ppt/charts/_rels/chart10.xml.rels><?xml version="1.0" encoding="UTF-8" standalone="yes"?>
<Relationships xmlns="http://schemas.openxmlformats.org/package/2006/relationships"><Relationship Id="rId1" Type="http://schemas.openxmlformats.org/officeDocument/2006/relationships/package" Target="../embeddings/Microsoft_Excel_Worksheet9.xlsx"/></Relationships>
</file>

<file path=ppt/charts/_rels/chart11.xml.rels><?xml version="1.0" encoding="UTF-8" standalone="yes"?>
<Relationships xmlns="http://schemas.openxmlformats.org/package/2006/relationships"><Relationship Id="rId1" Type="http://schemas.openxmlformats.org/officeDocument/2006/relationships/package" Target="../embeddings/Microsoft_Excel_Worksheet10.xlsx"/></Relationships>
</file>

<file path=ppt/charts/_rels/chart12.xml.rels><?xml version="1.0" encoding="UTF-8" standalone="yes"?>
<Relationships xmlns="http://schemas.openxmlformats.org/package/2006/relationships"><Relationship Id="rId1" Type="http://schemas.openxmlformats.org/officeDocument/2006/relationships/package" Target="../embeddings/Microsoft_Excel_Worksheet11.xlsx"/></Relationships>
</file>

<file path=ppt/charts/_rels/chart13.xml.rels><?xml version="1.0" encoding="UTF-8" standalone="yes"?>
<Relationships xmlns="http://schemas.openxmlformats.org/package/2006/relationships"><Relationship Id="rId1" Type="http://schemas.openxmlformats.org/officeDocument/2006/relationships/package" Target="../embeddings/Microsoft_Excel_Worksheet12.xlsx"/></Relationships>
</file>

<file path=ppt/charts/_rels/chart14.xml.rels><?xml version="1.0" encoding="UTF-8" standalone="yes"?>
<Relationships xmlns="http://schemas.openxmlformats.org/package/2006/relationships"><Relationship Id="rId1" Type="http://schemas.openxmlformats.org/officeDocument/2006/relationships/package" Target="../embeddings/Microsoft_Excel_Worksheet13.xlsx"/></Relationships>
</file>

<file path=ppt/charts/_rels/chart15.xml.rels><?xml version="1.0" encoding="UTF-8" standalone="yes"?>
<Relationships xmlns="http://schemas.openxmlformats.org/package/2006/relationships"><Relationship Id="rId1" Type="http://schemas.openxmlformats.org/officeDocument/2006/relationships/package" Target="../embeddings/Microsoft_Excel_Worksheet14.xlsx"/></Relationships>
</file>

<file path=ppt/charts/_rels/chart16.xml.rels><?xml version="1.0" encoding="UTF-8" standalone="yes"?>
<Relationships xmlns="http://schemas.openxmlformats.org/package/2006/relationships"><Relationship Id="rId1" Type="http://schemas.openxmlformats.org/officeDocument/2006/relationships/package" Target="../embeddings/Microsoft_Excel_Worksheet15.xlsx"/></Relationships>
</file>

<file path=ppt/charts/_rels/chart17.xml.rels><?xml version="1.0" encoding="UTF-8" standalone="yes"?>
<Relationships xmlns="http://schemas.openxmlformats.org/package/2006/relationships"><Relationship Id="rId1" Type="http://schemas.openxmlformats.org/officeDocument/2006/relationships/package" Target="../embeddings/Microsoft_Excel_Worksheet16.xlsx"/></Relationships>
</file>

<file path=ppt/charts/_rels/chart18.xml.rels><?xml version="1.0" encoding="UTF-8" standalone="yes"?>
<Relationships xmlns="http://schemas.openxmlformats.org/package/2006/relationships"><Relationship Id="rId1" Type="http://schemas.openxmlformats.org/officeDocument/2006/relationships/package" Target="../embeddings/Microsoft_Excel_Worksheet17.xlsx"/></Relationships>
</file>

<file path=ppt/charts/_rels/chart19.xml.rels><?xml version="1.0" encoding="UTF-8" standalone="yes"?>
<Relationships xmlns="http://schemas.openxmlformats.org/package/2006/relationships"><Relationship Id="rId1" Type="http://schemas.openxmlformats.org/officeDocument/2006/relationships/package" Target="../embeddings/Microsoft_Excel_Worksheet18.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_rels/chart20.xml.rels><?xml version="1.0" encoding="UTF-8" standalone="yes"?>
<Relationships xmlns="http://schemas.openxmlformats.org/package/2006/relationships"><Relationship Id="rId1" Type="http://schemas.openxmlformats.org/officeDocument/2006/relationships/package" Target="../embeddings/Microsoft_Excel_Worksheet19.xlsx"/></Relationships>
</file>

<file path=ppt/charts/_rels/chart21.xml.rels><?xml version="1.0" encoding="UTF-8" standalone="yes"?>
<Relationships xmlns="http://schemas.openxmlformats.org/package/2006/relationships"><Relationship Id="rId1" Type="http://schemas.openxmlformats.org/officeDocument/2006/relationships/package" Target="../embeddings/Microsoft_Excel_Worksheet20.xlsx"/></Relationships>
</file>

<file path=ppt/charts/_rels/chart22.xml.rels><?xml version="1.0" encoding="UTF-8" standalone="yes"?>
<Relationships xmlns="http://schemas.openxmlformats.org/package/2006/relationships"><Relationship Id="rId1" Type="http://schemas.openxmlformats.org/officeDocument/2006/relationships/package" Target="../embeddings/Microsoft_Excel_Worksheet21.xlsx"/></Relationships>
</file>

<file path=ppt/charts/_rels/chart23.xml.rels><?xml version="1.0" encoding="UTF-8" standalone="yes"?>
<Relationships xmlns="http://schemas.openxmlformats.org/package/2006/relationships"><Relationship Id="rId1" Type="http://schemas.openxmlformats.org/officeDocument/2006/relationships/package" Target="../embeddings/Microsoft_Excel_Worksheet22.xlsx"/></Relationships>
</file>

<file path=ppt/charts/_rels/chart24.xml.rels><?xml version="1.0" encoding="UTF-8" standalone="yes"?>
<Relationships xmlns="http://schemas.openxmlformats.org/package/2006/relationships"><Relationship Id="rId1" Type="http://schemas.openxmlformats.org/officeDocument/2006/relationships/package" Target="../embeddings/Microsoft_Excel_Worksheet23.xlsx"/></Relationships>
</file>

<file path=ppt/charts/_rels/chart25.xml.rels><?xml version="1.0" encoding="UTF-8" standalone="yes"?>
<Relationships xmlns="http://schemas.openxmlformats.org/package/2006/relationships"><Relationship Id="rId1" Type="http://schemas.openxmlformats.org/officeDocument/2006/relationships/package" Target="../embeddings/Microsoft_Excel_Worksheet24.xlsx"/></Relationships>
</file>

<file path=ppt/charts/_rels/chart26.xml.rels><?xml version="1.0" encoding="UTF-8" standalone="yes"?>
<Relationships xmlns="http://schemas.openxmlformats.org/package/2006/relationships"><Relationship Id="rId1" Type="http://schemas.openxmlformats.org/officeDocument/2006/relationships/package" Target="../embeddings/Microsoft_Excel_Worksheet25.xlsx"/></Relationships>
</file>

<file path=ppt/charts/_rels/chart27.xml.rels><?xml version="1.0" encoding="UTF-8" standalone="yes"?>
<Relationships xmlns="http://schemas.openxmlformats.org/package/2006/relationships"><Relationship Id="rId1" Type="http://schemas.openxmlformats.org/officeDocument/2006/relationships/package" Target="../embeddings/Microsoft_Excel_Worksheet26.xlsx"/></Relationships>
</file>

<file path=ppt/charts/_rels/chart28.xml.rels><?xml version="1.0" encoding="UTF-8" standalone="yes"?>
<Relationships xmlns="http://schemas.openxmlformats.org/package/2006/relationships"><Relationship Id="rId1" Type="http://schemas.openxmlformats.org/officeDocument/2006/relationships/package" Target="../embeddings/Microsoft_Excel_Worksheet27.xlsx"/></Relationships>
</file>

<file path=ppt/charts/_rels/chart29.xml.rels><?xml version="1.0" encoding="UTF-8" standalone="yes"?>
<Relationships xmlns="http://schemas.openxmlformats.org/package/2006/relationships"><Relationship Id="rId1" Type="http://schemas.openxmlformats.org/officeDocument/2006/relationships/package" Target="../embeddings/Microsoft_Excel_Worksheet28.xlsx"/></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_Worksheet2.xlsx"/></Relationships>
</file>

<file path=ppt/charts/_rels/chart30.xml.rels><?xml version="1.0" encoding="UTF-8" standalone="yes"?>
<Relationships xmlns="http://schemas.openxmlformats.org/package/2006/relationships"><Relationship Id="rId1" Type="http://schemas.openxmlformats.org/officeDocument/2006/relationships/package" Target="../embeddings/Microsoft_Excel_Worksheet29.xlsx"/></Relationships>
</file>

<file path=ppt/charts/_rels/chart31.xml.rels><?xml version="1.0" encoding="UTF-8" standalone="yes"?>
<Relationships xmlns="http://schemas.openxmlformats.org/package/2006/relationships"><Relationship Id="rId1" Type="http://schemas.openxmlformats.org/officeDocument/2006/relationships/package" Target="../embeddings/Microsoft_Excel_Worksheet30.xlsx"/></Relationships>
</file>

<file path=ppt/charts/_rels/chart32.xml.rels><?xml version="1.0" encoding="UTF-8" standalone="yes"?>
<Relationships xmlns="http://schemas.openxmlformats.org/package/2006/relationships"><Relationship Id="rId1" Type="http://schemas.openxmlformats.org/officeDocument/2006/relationships/package" Target="../embeddings/Microsoft_Excel_Worksheet31.xlsx"/></Relationships>
</file>

<file path=ppt/charts/_rels/chart33.xml.rels><?xml version="1.0" encoding="UTF-8" standalone="yes"?>
<Relationships xmlns="http://schemas.openxmlformats.org/package/2006/relationships"><Relationship Id="rId1" Type="http://schemas.openxmlformats.org/officeDocument/2006/relationships/package" Target="../embeddings/Microsoft_Excel_Worksheet32.xlsx"/></Relationships>
</file>

<file path=ppt/charts/_rels/chart34.xml.rels><?xml version="1.0" encoding="UTF-8" standalone="yes"?>
<Relationships xmlns="http://schemas.openxmlformats.org/package/2006/relationships"><Relationship Id="rId1" Type="http://schemas.openxmlformats.org/officeDocument/2006/relationships/package" Target="../embeddings/Microsoft_Excel_Worksheet33.xlsx"/></Relationships>
</file>

<file path=ppt/charts/_rels/chart35.xml.rels><?xml version="1.0" encoding="UTF-8" standalone="yes"?>
<Relationships xmlns="http://schemas.openxmlformats.org/package/2006/relationships"><Relationship Id="rId1" Type="http://schemas.openxmlformats.org/officeDocument/2006/relationships/package" Target="../embeddings/Microsoft_Excel_Worksheet34.xlsx"/></Relationships>
</file>

<file path=ppt/charts/_rels/chart36.xml.rels><?xml version="1.0" encoding="UTF-8" standalone="yes"?>
<Relationships xmlns="http://schemas.openxmlformats.org/package/2006/relationships"><Relationship Id="rId1" Type="http://schemas.openxmlformats.org/officeDocument/2006/relationships/package" Target="../embeddings/Microsoft_Excel_Worksheet35.xlsx"/></Relationships>
</file>

<file path=ppt/charts/_rels/chart37.xml.rels><?xml version="1.0" encoding="UTF-8" standalone="yes"?>
<Relationships xmlns="http://schemas.openxmlformats.org/package/2006/relationships"><Relationship Id="rId1" Type="http://schemas.openxmlformats.org/officeDocument/2006/relationships/package" Target="../embeddings/Microsoft_Excel_Worksheet36.xlsx"/></Relationships>
</file>

<file path=ppt/charts/_rels/chart38.xml.rels><?xml version="1.0" encoding="UTF-8" standalone="yes"?>
<Relationships xmlns="http://schemas.openxmlformats.org/package/2006/relationships"><Relationship Id="rId1" Type="http://schemas.openxmlformats.org/officeDocument/2006/relationships/package" Target="../embeddings/Microsoft_Excel_Worksheet37.xlsx"/></Relationships>
</file>

<file path=ppt/charts/_rels/chart39.xml.rels><?xml version="1.0" encoding="UTF-8" standalone="yes"?>
<Relationships xmlns="http://schemas.openxmlformats.org/package/2006/relationships"><Relationship Id="rId1" Type="http://schemas.openxmlformats.org/officeDocument/2006/relationships/package" Target="../embeddings/Microsoft_Excel_Worksheet38.xlsx"/></Relationships>
</file>

<file path=ppt/charts/_rels/chart4.xml.rels><?xml version="1.0" encoding="UTF-8" standalone="yes"?>
<Relationships xmlns="http://schemas.openxmlformats.org/package/2006/relationships"><Relationship Id="rId1" Type="http://schemas.openxmlformats.org/officeDocument/2006/relationships/package" Target="../embeddings/Microsoft_Excel_Worksheet3.xlsx"/></Relationships>
</file>

<file path=ppt/charts/_rels/chart40.xml.rels><?xml version="1.0" encoding="UTF-8" standalone="yes"?>
<Relationships xmlns="http://schemas.openxmlformats.org/package/2006/relationships"><Relationship Id="rId1" Type="http://schemas.openxmlformats.org/officeDocument/2006/relationships/package" Target="../embeddings/Microsoft_Excel_Worksheet39.xlsx"/></Relationships>
</file>

<file path=ppt/charts/_rels/chart41.xml.rels><?xml version="1.0" encoding="UTF-8" standalone="yes"?>
<Relationships xmlns="http://schemas.openxmlformats.org/package/2006/relationships"><Relationship Id="rId1" Type="http://schemas.openxmlformats.org/officeDocument/2006/relationships/package" Target="../embeddings/Microsoft_Excel_Worksheet40.xlsx"/></Relationships>
</file>

<file path=ppt/charts/_rels/chart42.xml.rels><?xml version="1.0" encoding="UTF-8" standalone="yes"?>
<Relationships xmlns="http://schemas.openxmlformats.org/package/2006/relationships"><Relationship Id="rId1" Type="http://schemas.openxmlformats.org/officeDocument/2006/relationships/package" Target="../embeddings/Microsoft_Excel_Worksheet41.xlsx"/></Relationships>
</file>

<file path=ppt/charts/_rels/chart43.xml.rels><?xml version="1.0" encoding="UTF-8" standalone="yes"?>
<Relationships xmlns="http://schemas.openxmlformats.org/package/2006/relationships"><Relationship Id="rId1" Type="http://schemas.openxmlformats.org/officeDocument/2006/relationships/package" Target="../embeddings/Microsoft_Excel_Worksheet42.xlsx"/></Relationships>
</file>

<file path=ppt/charts/_rels/chart44.xml.rels><?xml version="1.0" encoding="UTF-8" standalone="yes"?>
<Relationships xmlns="http://schemas.openxmlformats.org/package/2006/relationships"><Relationship Id="rId1" Type="http://schemas.openxmlformats.org/officeDocument/2006/relationships/package" Target="../embeddings/Microsoft_Excel_Worksheet43.xlsx"/></Relationships>
</file>

<file path=ppt/charts/_rels/chart45.xml.rels><?xml version="1.0" encoding="UTF-8" standalone="yes"?>
<Relationships xmlns="http://schemas.openxmlformats.org/package/2006/relationships"><Relationship Id="rId1" Type="http://schemas.openxmlformats.org/officeDocument/2006/relationships/package" Target="../embeddings/Microsoft_Excel_Worksheet44.xlsx"/></Relationships>
</file>

<file path=ppt/charts/_rels/chart46.xml.rels><?xml version="1.0" encoding="UTF-8" standalone="yes"?>
<Relationships xmlns="http://schemas.openxmlformats.org/package/2006/relationships"><Relationship Id="rId1" Type="http://schemas.openxmlformats.org/officeDocument/2006/relationships/package" Target="../embeddings/Microsoft_Excel_Worksheet45.xlsx"/></Relationships>
</file>

<file path=ppt/charts/_rels/chart47.xml.rels><?xml version="1.0" encoding="UTF-8" standalone="yes"?>
<Relationships xmlns="http://schemas.openxmlformats.org/package/2006/relationships"><Relationship Id="rId1" Type="http://schemas.openxmlformats.org/officeDocument/2006/relationships/package" Target="../embeddings/Microsoft_Excel_Worksheet46.xlsx"/></Relationships>
</file>

<file path=ppt/charts/_rels/chart48.xml.rels><?xml version="1.0" encoding="UTF-8" standalone="yes"?>
<Relationships xmlns="http://schemas.openxmlformats.org/package/2006/relationships"><Relationship Id="rId1" Type="http://schemas.openxmlformats.org/officeDocument/2006/relationships/package" Target="../embeddings/Microsoft_Excel_Worksheet47.xlsx"/></Relationships>
</file>

<file path=ppt/charts/_rels/chart49.xml.rels><?xml version="1.0" encoding="UTF-8" standalone="yes"?>
<Relationships xmlns="http://schemas.openxmlformats.org/package/2006/relationships"><Relationship Id="rId1" Type="http://schemas.openxmlformats.org/officeDocument/2006/relationships/package" Target="../embeddings/Microsoft_Excel_Worksheet48.xlsx"/></Relationships>
</file>

<file path=ppt/charts/_rels/chart5.xml.rels><?xml version="1.0" encoding="UTF-8" standalone="yes"?>
<Relationships xmlns="http://schemas.openxmlformats.org/package/2006/relationships"><Relationship Id="rId1" Type="http://schemas.openxmlformats.org/officeDocument/2006/relationships/package" Target="../embeddings/Microsoft_Excel_Worksheet4.xlsx"/></Relationships>
</file>

<file path=ppt/charts/_rels/chart50.xml.rels><?xml version="1.0" encoding="UTF-8" standalone="yes"?>
<Relationships xmlns="http://schemas.openxmlformats.org/package/2006/relationships"><Relationship Id="rId3" Type="http://schemas.openxmlformats.org/officeDocument/2006/relationships/package" Target="../embeddings/Microsoft_Excel_Worksheet49.xlsx"/><Relationship Id="rId2" Type="http://schemas.microsoft.com/office/2011/relationships/chartColorStyle" Target="colors1.xml"/><Relationship Id="rId1" Type="http://schemas.microsoft.com/office/2011/relationships/chartStyle" Target="style1.xml"/></Relationships>
</file>

<file path=ppt/charts/_rels/chart51.xml.rels><?xml version="1.0" encoding="UTF-8" standalone="yes"?>
<Relationships xmlns="http://schemas.openxmlformats.org/package/2006/relationships"><Relationship Id="rId3" Type="http://schemas.openxmlformats.org/officeDocument/2006/relationships/package" Target="../embeddings/Microsoft_Excel_Worksheet50.xlsx"/><Relationship Id="rId2" Type="http://schemas.microsoft.com/office/2011/relationships/chartColorStyle" Target="colors2.xml"/><Relationship Id="rId1" Type="http://schemas.microsoft.com/office/2011/relationships/chartStyle" Target="style2.xml"/></Relationships>
</file>

<file path=ppt/charts/_rels/chart52.xml.rels><?xml version="1.0" encoding="UTF-8" standalone="yes"?>
<Relationships xmlns="http://schemas.openxmlformats.org/package/2006/relationships"><Relationship Id="rId3" Type="http://schemas.openxmlformats.org/officeDocument/2006/relationships/package" Target="../embeddings/Microsoft_Excel_Worksheet51.xlsx"/><Relationship Id="rId2" Type="http://schemas.microsoft.com/office/2011/relationships/chartColorStyle" Target="colors3.xml"/><Relationship Id="rId1" Type="http://schemas.microsoft.com/office/2011/relationships/chartStyle" Target="style3.xml"/></Relationships>
</file>

<file path=ppt/charts/_rels/chart53.xml.rels><?xml version="1.0" encoding="UTF-8" standalone="yes"?>
<Relationships xmlns="http://schemas.openxmlformats.org/package/2006/relationships"><Relationship Id="rId3" Type="http://schemas.openxmlformats.org/officeDocument/2006/relationships/package" Target="../embeddings/Microsoft_Excel_Worksheet52.xlsx"/><Relationship Id="rId2" Type="http://schemas.microsoft.com/office/2011/relationships/chartColorStyle" Target="colors4.xml"/><Relationship Id="rId1" Type="http://schemas.microsoft.com/office/2011/relationships/chartStyle" Target="style4.xml"/></Relationships>
</file>

<file path=ppt/charts/_rels/chart54.xml.rels><?xml version="1.0" encoding="UTF-8" standalone="yes"?>
<Relationships xmlns="http://schemas.openxmlformats.org/package/2006/relationships"><Relationship Id="rId1" Type="http://schemas.openxmlformats.org/officeDocument/2006/relationships/package" Target="../embeddings/Microsoft_Excel_Worksheet53.xlsx"/></Relationships>
</file>

<file path=ppt/charts/_rels/chart55.xml.rels><?xml version="1.0" encoding="UTF-8" standalone="yes"?>
<Relationships xmlns="http://schemas.openxmlformats.org/package/2006/relationships"><Relationship Id="rId1" Type="http://schemas.openxmlformats.org/officeDocument/2006/relationships/package" Target="../embeddings/Microsoft_Excel_Worksheet54.xlsx"/></Relationships>
</file>

<file path=ppt/charts/_rels/chart56.xml.rels><?xml version="1.0" encoding="UTF-8" standalone="yes"?>
<Relationships xmlns="http://schemas.openxmlformats.org/package/2006/relationships"><Relationship Id="rId1" Type="http://schemas.openxmlformats.org/officeDocument/2006/relationships/package" Target="../embeddings/Microsoft_Excel_Worksheet55.xlsx"/></Relationships>
</file>

<file path=ppt/charts/_rels/chart57.xml.rels><?xml version="1.0" encoding="UTF-8" standalone="yes"?>
<Relationships xmlns="http://schemas.openxmlformats.org/package/2006/relationships"><Relationship Id="rId1" Type="http://schemas.openxmlformats.org/officeDocument/2006/relationships/package" Target="../embeddings/Microsoft_Excel_Worksheet56.xlsx"/></Relationships>
</file>

<file path=ppt/charts/_rels/chart58.xml.rels><?xml version="1.0" encoding="UTF-8" standalone="yes"?>
<Relationships xmlns="http://schemas.openxmlformats.org/package/2006/relationships"><Relationship Id="rId3" Type="http://schemas.openxmlformats.org/officeDocument/2006/relationships/package" Target="../embeddings/Microsoft_Excel_Worksheet57.xlsx"/><Relationship Id="rId2" Type="http://schemas.microsoft.com/office/2011/relationships/chartColorStyle" Target="colors5.xml"/><Relationship Id="rId1" Type="http://schemas.microsoft.com/office/2011/relationships/chartStyle" Target="style5.xml"/></Relationships>
</file>

<file path=ppt/charts/_rels/chart59.xml.rels><?xml version="1.0" encoding="UTF-8" standalone="yes"?>
<Relationships xmlns="http://schemas.openxmlformats.org/package/2006/relationships"><Relationship Id="rId1" Type="http://schemas.openxmlformats.org/officeDocument/2006/relationships/package" Target="../embeddings/Microsoft_Excel_Worksheet58.xlsx"/></Relationships>
</file>

<file path=ppt/charts/_rels/chart6.xml.rels><?xml version="1.0" encoding="UTF-8" standalone="yes"?>
<Relationships xmlns="http://schemas.openxmlformats.org/package/2006/relationships"><Relationship Id="rId1" Type="http://schemas.openxmlformats.org/officeDocument/2006/relationships/package" Target="../embeddings/Microsoft_Excel_Worksheet5.xlsx"/></Relationships>
</file>

<file path=ppt/charts/_rels/chart60.xml.rels><?xml version="1.0" encoding="UTF-8" standalone="yes"?>
<Relationships xmlns="http://schemas.openxmlformats.org/package/2006/relationships"><Relationship Id="rId1" Type="http://schemas.openxmlformats.org/officeDocument/2006/relationships/package" Target="../embeddings/Microsoft_Excel_Worksheet59.xlsx"/></Relationships>
</file>

<file path=ppt/charts/_rels/chart61.xml.rels><?xml version="1.0" encoding="UTF-8" standalone="yes"?>
<Relationships xmlns="http://schemas.openxmlformats.org/package/2006/relationships"><Relationship Id="rId1" Type="http://schemas.openxmlformats.org/officeDocument/2006/relationships/package" Target="../embeddings/Microsoft_Excel_Worksheet60.xlsx"/></Relationships>
</file>

<file path=ppt/charts/_rels/chart62.xml.rels><?xml version="1.0" encoding="UTF-8" standalone="yes"?>
<Relationships xmlns="http://schemas.openxmlformats.org/package/2006/relationships"><Relationship Id="rId1" Type="http://schemas.openxmlformats.org/officeDocument/2006/relationships/package" Target="../embeddings/Microsoft_Excel_Worksheet61.xlsx"/></Relationships>
</file>

<file path=ppt/charts/_rels/chart63.xml.rels><?xml version="1.0" encoding="UTF-8" standalone="yes"?>
<Relationships xmlns="http://schemas.openxmlformats.org/package/2006/relationships"><Relationship Id="rId1" Type="http://schemas.openxmlformats.org/officeDocument/2006/relationships/package" Target="../embeddings/Microsoft_Excel_Worksheet62.xlsx"/></Relationships>
</file>

<file path=ppt/charts/_rels/chart64.xml.rels><?xml version="1.0" encoding="UTF-8" standalone="yes"?>
<Relationships xmlns="http://schemas.openxmlformats.org/package/2006/relationships"><Relationship Id="rId1" Type="http://schemas.openxmlformats.org/officeDocument/2006/relationships/package" Target="../embeddings/Microsoft_Excel_Worksheet63.xlsx"/></Relationships>
</file>

<file path=ppt/charts/_rels/chart7.xml.rels><?xml version="1.0" encoding="UTF-8" standalone="yes"?>
<Relationships xmlns="http://schemas.openxmlformats.org/package/2006/relationships"><Relationship Id="rId1" Type="http://schemas.openxmlformats.org/officeDocument/2006/relationships/package" Target="../embeddings/Microsoft_Excel_Worksheet6.xlsx"/></Relationships>
</file>

<file path=ppt/charts/_rels/chart8.xml.rels><?xml version="1.0" encoding="UTF-8" standalone="yes"?>
<Relationships xmlns="http://schemas.openxmlformats.org/package/2006/relationships"><Relationship Id="rId1" Type="http://schemas.openxmlformats.org/officeDocument/2006/relationships/package" Target="../embeddings/Microsoft_Excel_Worksheet7.xlsx"/></Relationships>
</file>

<file path=ppt/charts/_rels/chart9.xml.rels><?xml version="1.0" encoding="UTF-8" standalone="yes"?>
<Relationships xmlns="http://schemas.openxmlformats.org/package/2006/relationships"><Relationship Id="rId1" Type="http://schemas.openxmlformats.org/officeDocument/2006/relationships/package" Target="../embeddings/Microsoft_Excel_Worksheet8.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nl-NL"/>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dLbls>
          <c:showLegendKey val="0"/>
          <c:showVal val="0"/>
          <c:showCatName val="0"/>
          <c:showSerName val="0"/>
          <c:showPercent val="0"/>
          <c:showBubbleSize val="0"/>
          <c:showLeaderLines val="0"/>
        </c:dLbls>
        <c:firstSliceAng val="0"/>
      </c:pieChart>
    </c:plotArea>
    <c:plotVisOnly val="1"/>
    <c:dispBlanksAs val="zero"/>
    <c:showDLblsOverMax val="1"/>
  </c:chart>
  <c:txPr>
    <a:bodyPr/>
    <a:lstStyle/>
    <a:p>
      <a:pPr>
        <a:defRPr sz="1200" smtId="4294967295"/>
      </a:pPr>
      <a:endParaRPr lang="nl-NL"/>
    </a:p>
  </c:txPr>
  <c:externalData r:id="rId1">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nl-NL"/>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nl-NL" dirty="0">
                <a:solidFill>
                  <a:schemeClr val="accent1"/>
                </a:solidFill>
              </a:rPr>
              <a:t>Artsen (N=29)</a:t>
            </a:r>
          </a:p>
        </c:rich>
      </c:tx>
      <c:overlay val="0"/>
    </c:title>
    <c:autoTitleDeleted val="0"/>
    <c:plotArea>
      <c:layout/>
      <c:pieChart>
        <c:varyColors val="1"/>
        <c:ser>
          <c:idx val="0"/>
          <c:order val="0"/>
          <c:tx>
            <c:strRef>
              <c:f>Sheet1!$B$1</c:f>
              <c:strCache>
                <c:ptCount val="1"/>
                <c:pt idx="0">
                  <c:v>antwoorden</c:v>
                </c:pt>
              </c:strCache>
            </c:strRef>
          </c:tx>
          <c:dLbls>
            <c:dLbl>
              <c:idx val="0"/>
              <c:layout>
                <c:manualLayout>
                  <c:x val="-3.9797920795186119E-2"/>
                  <c:y val="0.13334463981664332"/>
                </c:manualLayout>
              </c:layout>
              <c:spPr/>
              <c:txPr>
                <a:bodyPr/>
                <a:lstStyle/>
                <a:p>
                  <a:pPr>
                    <a:defRPr smtId="4294967295">
                      <a:solidFill>
                        <a:srgbClr val="FFFFFF"/>
                      </a:solidFill>
                    </a:defRPr>
                  </a:pPr>
                  <a:endParaRPr lang="nl-NL"/>
                </a:p>
              </c:txPr>
              <c:showLegendKey val="0"/>
              <c:showVal val="0"/>
              <c:showCatName val="1"/>
              <c:showSerName val="0"/>
              <c:showPercent val="1"/>
              <c:showBubbleSize val="0"/>
              <c:separator>
</c:separator>
              <c:extLst xmlns:a14="http://schemas.microsoft.com/office/drawing/2010/main" xmlns:wp="http://schemas.openxmlformats.org/drawingml/2006/wordprocessingDrawing" xmlns:w="http://schemas.openxmlformats.org/wordprocessingml/2006/main" xmlns:m="http://schemas.openxmlformats.org/officeDocument/2006/math">
                <c:ext xmlns:c15="http://schemas.microsoft.com/office/drawing/2012/chart" uri="{CE6537A1-D6FC-4f65-9D91-7224C49458BB}"/>
                <c:ext xmlns:c16="http://schemas.microsoft.com/office/drawing/2014/chart" uri="{C3380CC4-5D6E-409C-BE32-E72D297353CC}">
                  <c16:uniqueId val="{00000000-D4D5-464E-8ECB-59DE02ABB6B3}"/>
                </c:ext>
              </c:extLst>
            </c:dLbl>
            <c:dLbl>
              <c:idx val="1"/>
              <c:spPr/>
              <c:txPr>
                <a:bodyPr/>
                <a:lstStyle/>
                <a:p>
                  <a:pPr>
                    <a:defRPr smtId="4294967295">
                      <a:solidFill>
                        <a:srgbClr val="FFFFFF"/>
                      </a:solidFill>
                    </a:defRPr>
                  </a:pPr>
                  <a:endParaRPr lang="nl-NL"/>
                </a:p>
              </c:txPr>
              <c:showLegendKey val="0"/>
              <c:showVal val="0"/>
              <c:showCatName val="1"/>
              <c:showSerName val="0"/>
              <c:showPercent val="1"/>
              <c:showBubbleSize val="0"/>
              <c:separator>
</c:separator>
              <c:extLst xmlns:a14="http://schemas.microsoft.com/office/drawing/2010/main" xmlns:wp="http://schemas.openxmlformats.org/drawingml/2006/wordprocessingDrawing" xmlns:w="http://schemas.openxmlformats.org/wordprocessingml/2006/main" xmlns:m="http://schemas.openxmlformats.org/officeDocument/2006/math">
                <c:ext xmlns:c15="http://schemas.microsoft.com/office/drawing/2012/chart" uri="{CE6537A1-D6FC-4f65-9D91-7224C49458BB}"/>
                <c:ext xmlns:c16="http://schemas.microsoft.com/office/drawing/2014/chart" uri="{C3380CC4-5D6E-409C-BE32-E72D297353CC}">
                  <c16:uniqueId val="{00000001-D4D5-464E-8ECB-59DE02ABB6B3}"/>
                </c:ext>
              </c:extLst>
            </c:dLbl>
            <c:dLbl>
              <c:idx val="2"/>
              <c:spPr/>
              <c:txPr>
                <a:bodyPr/>
                <a:lstStyle/>
                <a:p>
                  <a:pPr>
                    <a:defRPr smtId="4294967295">
                      <a:solidFill>
                        <a:srgbClr val="FFFFFF"/>
                      </a:solidFill>
                    </a:defRPr>
                  </a:pPr>
                  <a:endParaRPr lang="nl-NL"/>
                </a:p>
              </c:txPr>
              <c:showLegendKey val="0"/>
              <c:showVal val="0"/>
              <c:showCatName val="1"/>
              <c:showSerName val="0"/>
              <c:showPercent val="1"/>
              <c:showBubbleSize val="0"/>
              <c:separator>
</c:separator>
              <c:extLst xmlns:a14="http://schemas.microsoft.com/office/drawing/2010/main" xmlns:wp="http://schemas.openxmlformats.org/drawingml/2006/wordprocessingDrawing" xmlns:w="http://schemas.openxmlformats.org/wordprocessingml/2006/main" xmlns:m="http://schemas.openxmlformats.org/officeDocument/2006/math">
                <c:ext xmlns:c15="http://schemas.microsoft.com/office/drawing/2012/chart" uri="{CE6537A1-D6FC-4f65-9D91-7224C49458BB}"/>
                <c:ext xmlns:c16="http://schemas.microsoft.com/office/drawing/2014/chart" uri="{C3380CC4-5D6E-409C-BE32-E72D297353CC}">
                  <c16:uniqueId val="{00000002-D4D5-464E-8ECB-59DE02ABB6B3}"/>
                </c:ext>
              </c:extLst>
            </c:dLbl>
            <c:spPr>
              <a:solidFill>
                <a:srgbClr val="FFFFFF"/>
              </a:solidFill>
              <a:ln>
                <a:solidFill>
                  <a:srgbClr val="000000">
                    <a:lumMod val="65000"/>
                    <a:lumOff val="35000"/>
                  </a:srgbClr>
                </a:solidFill>
              </a:ln>
              <a:effectLst/>
            </c:spPr>
            <c:dLblPos val="outEnd"/>
            <c:showLegendKey val="0"/>
            <c:showVal val="0"/>
            <c:showCatName val="1"/>
            <c:showSerName val="0"/>
            <c:showPercent val="1"/>
            <c:showBubbleSize val="0"/>
            <c:showLeaderLines val="0"/>
            <c:extLst xmlns:a14="http://schemas.microsoft.com/office/drawing/2010/main" xmlns:wp="http://schemas.openxmlformats.org/drawingml/2006/wordprocessingDrawing" xmlns:w="http://schemas.openxmlformats.org/wordprocessingml/2006/main" xmlns:m="http://schemas.openxmlformats.org/officeDocument/2006/math">
              <c:ext xmlns:c15="http://schemas.microsoft.com/office/drawing/2012/chart" uri="{CE6537A1-D6FC-4f65-9D91-7224C49458BB}">
                <c15:spPr xmlns:c15="http://schemas.microsoft.com/office/drawing/2012/chart">
                  <a:prstGeom prst="wedgeRectCallout">
                    <a:avLst/>
                  </a:prstGeom>
                </c15:spPr>
              </c:ext>
            </c:extLst>
          </c:dLbls>
          <c:cat>
            <c:strRef>
              <c:f>Sheet1!$A$2:$A$4</c:f>
              <c:strCache>
                <c:ptCount val="3"/>
                <c:pt idx="0">
                  <c:v>Ja, vaak</c:v>
                </c:pt>
                <c:pt idx="1">
                  <c:v>Ja, soms</c:v>
                </c:pt>
                <c:pt idx="2">
                  <c:v>Nee</c:v>
                </c:pt>
              </c:strCache>
            </c:strRef>
          </c:cat>
          <c:val>
            <c:numRef>
              <c:f>Sheet1!$B$2:$B$4</c:f>
              <c:numCache>
                <c:formatCode>0%</c:formatCode>
                <c:ptCount val="3"/>
                <c:pt idx="0">
                  <c:v>7.0000000000000007E-2</c:v>
                </c:pt>
                <c:pt idx="1">
                  <c:v>0.62</c:v>
                </c:pt>
                <c:pt idx="2">
                  <c:v>0.31</c:v>
                </c:pt>
              </c:numCache>
            </c:numRef>
          </c:val>
          <c:extLst>
            <c:ext xmlns:c16="http://schemas.microsoft.com/office/drawing/2014/chart" uri="{C3380CC4-5D6E-409C-BE32-E72D297353CC}">
              <c16:uniqueId val="{00000003-D4D5-464E-8ECB-59DE02ABB6B3}"/>
            </c:ext>
          </c:extLst>
        </c:ser>
        <c:dLbls>
          <c:showLegendKey val="0"/>
          <c:showVal val="0"/>
          <c:showCatName val="0"/>
          <c:showSerName val="0"/>
          <c:showPercent val="0"/>
          <c:showBubbleSize val="0"/>
          <c:showLeaderLines val="0"/>
        </c:dLbls>
        <c:firstSliceAng val="0"/>
      </c:pieChart>
    </c:plotArea>
    <c:plotVisOnly val="1"/>
    <c:dispBlanksAs val="zero"/>
    <c:showDLblsOverMax val="1"/>
  </c:chart>
  <c:txPr>
    <a:bodyPr/>
    <a:lstStyle/>
    <a:p>
      <a:pPr>
        <a:defRPr sz="1000" smtId="4294967295"/>
      </a:pPr>
      <a:endParaRPr lang="nl-NL"/>
    </a:p>
  </c:txPr>
  <c:externalData r:id="rId1">
    <c:autoUpdate val="0"/>
  </c:externalData>
</c:chartSpace>
</file>

<file path=ppt/charts/chart1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nl-NL"/>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nl-NL" dirty="0">
                <a:solidFill>
                  <a:schemeClr val="accent1"/>
                </a:solidFill>
              </a:rPr>
              <a:t>Verpleegkundigen (N=90)</a:t>
            </a:r>
          </a:p>
        </c:rich>
      </c:tx>
      <c:overlay val="0"/>
    </c:title>
    <c:autoTitleDeleted val="0"/>
    <c:plotArea>
      <c:layout/>
      <c:pieChart>
        <c:varyColors val="1"/>
        <c:ser>
          <c:idx val="0"/>
          <c:order val="0"/>
          <c:tx>
            <c:strRef>
              <c:f>Sheet1!$B$1</c:f>
              <c:strCache>
                <c:ptCount val="1"/>
                <c:pt idx="0">
                  <c:v>antwoorden</c:v>
                </c:pt>
              </c:strCache>
            </c:strRef>
          </c:tx>
          <c:dLbls>
            <c:dLbl>
              <c:idx val="0"/>
              <c:tx>
                <c:rich>
                  <a:bodyPr/>
                  <a:lstStyle/>
                  <a:p>
                    <a:pPr>
                      <a:defRPr smtId="4294967295">
                        <a:solidFill>
                          <a:srgbClr val="FFFFFF"/>
                        </a:solidFill>
                      </a:defRPr>
                    </a:pPr>
                    <a:fld id="{EF4606D6-4F55-40A0-B5C2-08C25298EBDB}" type="CATEGORYNAME">
                      <a:rPr lang="en-US">
                        <a:solidFill>
                          <a:schemeClr val="accent1"/>
                        </a:solidFill>
                      </a:rPr>
                      <a:pPr>
                        <a:defRPr smtId="4294967295">
                          <a:solidFill>
                            <a:srgbClr val="FFFFFF"/>
                          </a:solidFill>
                        </a:defRPr>
                      </a:pPr>
                      <a:t>[CATEGORIENAAM]</a:t>
                    </a:fld>
                    <a:r>
                      <a:rPr lang="en-US" baseline="0" dirty="0"/>
                      <a:t>
</a:t>
                    </a:r>
                    <a:fld id="{3A70161F-574E-4402-AF59-38B52B1416DC}" type="PERCENTAGE">
                      <a:rPr lang="en-US" baseline="0">
                        <a:solidFill>
                          <a:schemeClr val="accent1"/>
                        </a:solidFill>
                      </a:rPr>
                      <a:pPr>
                        <a:defRPr smtId="4294967295">
                          <a:solidFill>
                            <a:srgbClr val="FFFFFF"/>
                          </a:solidFill>
                        </a:defRPr>
                      </a:pPr>
                      <a:t>[PERCENTAGE]</a:t>
                    </a:fld>
                    <a:endParaRPr lang="en-US" baseline="0" dirty="0"/>
                  </a:p>
                </c:rich>
              </c:tx>
              <c:spPr/>
              <c:showLegendKey val="0"/>
              <c:showVal val="0"/>
              <c:showCatName val="1"/>
              <c:showSerName val="0"/>
              <c:showPercent val="1"/>
              <c:showBubbleSize val="0"/>
              <c:separator>
</c:separator>
              <c:extLst xmlns:a14="http://schemas.microsoft.com/office/drawing/2010/main" xmlns:wp="http://schemas.openxmlformats.org/drawingml/2006/wordprocessingDrawing" xmlns:w="http://schemas.openxmlformats.org/wordprocessingml/2006/main" xmlns:m="http://schemas.openxmlformats.org/officeDocument/2006/math">
                <c:ext xmlns:c15="http://schemas.microsoft.com/office/drawing/2012/chart" uri="{CE6537A1-D6FC-4f65-9D91-7224C49458BB}">
                  <c15:dlblFieldTable/>
                  <c15:showDataLabelsRange val="0"/>
                </c:ext>
                <c:ext xmlns:c16="http://schemas.microsoft.com/office/drawing/2014/chart" uri="{C3380CC4-5D6E-409C-BE32-E72D297353CC}">
                  <c16:uniqueId val="{00000000-77CB-4B96-9F74-F78428C2C213}"/>
                </c:ext>
              </c:extLst>
            </c:dLbl>
            <c:dLbl>
              <c:idx val="1"/>
              <c:spPr/>
              <c:txPr>
                <a:bodyPr/>
                <a:lstStyle/>
                <a:p>
                  <a:pPr>
                    <a:defRPr smtId="4294967295">
                      <a:solidFill>
                        <a:srgbClr val="FFFFFF"/>
                      </a:solidFill>
                    </a:defRPr>
                  </a:pPr>
                  <a:endParaRPr lang="nl-NL"/>
                </a:p>
              </c:txPr>
              <c:showLegendKey val="0"/>
              <c:showVal val="0"/>
              <c:showCatName val="1"/>
              <c:showSerName val="0"/>
              <c:showPercent val="1"/>
              <c:showBubbleSize val="0"/>
              <c:separator>
</c:separator>
              <c:extLst xmlns:a14="http://schemas.microsoft.com/office/drawing/2010/main" xmlns:wp="http://schemas.openxmlformats.org/drawingml/2006/wordprocessingDrawing" xmlns:w="http://schemas.openxmlformats.org/wordprocessingml/2006/main" xmlns:m="http://schemas.openxmlformats.org/officeDocument/2006/math">
                <c:ext xmlns:c15="http://schemas.microsoft.com/office/drawing/2012/chart" uri="{CE6537A1-D6FC-4f65-9D91-7224C49458BB}"/>
                <c:ext xmlns:c16="http://schemas.microsoft.com/office/drawing/2014/chart" uri="{C3380CC4-5D6E-409C-BE32-E72D297353CC}">
                  <c16:uniqueId val="{00000001-77CB-4B96-9F74-F78428C2C213}"/>
                </c:ext>
              </c:extLst>
            </c:dLbl>
            <c:dLbl>
              <c:idx val="2"/>
              <c:spPr/>
              <c:txPr>
                <a:bodyPr/>
                <a:lstStyle/>
                <a:p>
                  <a:pPr>
                    <a:defRPr smtId="4294967295">
                      <a:solidFill>
                        <a:srgbClr val="FFFFFF"/>
                      </a:solidFill>
                    </a:defRPr>
                  </a:pPr>
                  <a:endParaRPr lang="nl-NL"/>
                </a:p>
              </c:txPr>
              <c:showLegendKey val="0"/>
              <c:showVal val="0"/>
              <c:showCatName val="1"/>
              <c:showSerName val="0"/>
              <c:showPercent val="1"/>
              <c:showBubbleSize val="0"/>
              <c:separator>
</c:separator>
              <c:extLst xmlns:a14="http://schemas.microsoft.com/office/drawing/2010/main" xmlns:wp="http://schemas.openxmlformats.org/drawingml/2006/wordprocessingDrawing" xmlns:w="http://schemas.openxmlformats.org/wordprocessingml/2006/main" xmlns:m="http://schemas.openxmlformats.org/officeDocument/2006/math">
                <c:ext xmlns:c15="http://schemas.microsoft.com/office/drawing/2012/chart" uri="{CE6537A1-D6FC-4f65-9D91-7224C49458BB}"/>
                <c:ext xmlns:c16="http://schemas.microsoft.com/office/drawing/2014/chart" uri="{C3380CC4-5D6E-409C-BE32-E72D297353CC}">
                  <c16:uniqueId val="{00000002-77CB-4B96-9F74-F78428C2C213}"/>
                </c:ext>
              </c:extLst>
            </c:dLbl>
            <c:spPr>
              <a:solidFill>
                <a:srgbClr val="FFFFFF"/>
              </a:solidFill>
              <a:ln>
                <a:solidFill>
                  <a:srgbClr val="000000">
                    <a:lumMod val="65000"/>
                    <a:lumOff val="35000"/>
                  </a:srgbClr>
                </a:solidFill>
              </a:ln>
              <a:effectLst/>
            </c:spPr>
            <c:dLblPos val="outEnd"/>
            <c:showLegendKey val="0"/>
            <c:showVal val="0"/>
            <c:showCatName val="1"/>
            <c:showSerName val="0"/>
            <c:showPercent val="1"/>
            <c:showBubbleSize val="0"/>
            <c:showLeaderLines val="0"/>
            <c:extLst xmlns:a14="http://schemas.microsoft.com/office/drawing/2010/main" xmlns:wp="http://schemas.openxmlformats.org/drawingml/2006/wordprocessingDrawing" xmlns:w="http://schemas.openxmlformats.org/wordprocessingml/2006/main" xmlns:m="http://schemas.openxmlformats.org/officeDocument/2006/math">
              <c:ext xmlns:c15="http://schemas.microsoft.com/office/drawing/2012/chart" uri="{CE6537A1-D6FC-4f65-9D91-7224C49458BB}">
                <c15:spPr xmlns:c15="http://schemas.microsoft.com/office/drawing/2012/chart">
                  <a:prstGeom prst="wedgeRectCallout">
                    <a:avLst/>
                  </a:prstGeom>
                </c15:spPr>
              </c:ext>
            </c:extLst>
          </c:dLbls>
          <c:cat>
            <c:strRef>
              <c:f>Sheet1!$A$2:$A$4</c:f>
              <c:strCache>
                <c:ptCount val="3"/>
                <c:pt idx="0">
                  <c:v>Ja, vaak</c:v>
                </c:pt>
                <c:pt idx="1">
                  <c:v>Ja, soms</c:v>
                </c:pt>
                <c:pt idx="2">
                  <c:v>Nee</c:v>
                </c:pt>
              </c:strCache>
            </c:strRef>
          </c:cat>
          <c:val>
            <c:numRef>
              <c:f>Sheet1!$B$2:$B$4</c:f>
              <c:numCache>
                <c:formatCode>0%</c:formatCode>
                <c:ptCount val="3"/>
                <c:pt idx="0">
                  <c:v>0.02</c:v>
                </c:pt>
                <c:pt idx="1">
                  <c:v>0.46</c:v>
                </c:pt>
                <c:pt idx="2">
                  <c:v>0.52</c:v>
                </c:pt>
              </c:numCache>
            </c:numRef>
          </c:val>
          <c:extLst>
            <c:ext xmlns:c16="http://schemas.microsoft.com/office/drawing/2014/chart" uri="{C3380CC4-5D6E-409C-BE32-E72D297353CC}">
              <c16:uniqueId val="{00000003-77CB-4B96-9F74-F78428C2C213}"/>
            </c:ext>
          </c:extLst>
        </c:ser>
        <c:dLbls>
          <c:showLegendKey val="0"/>
          <c:showVal val="0"/>
          <c:showCatName val="0"/>
          <c:showSerName val="0"/>
          <c:showPercent val="0"/>
          <c:showBubbleSize val="0"/>
          <c:showLeaderLines val="0"/>
        </c:dLbls>
        <c:firstSliceAng val="0"/>
      </c:pieChart>
    </c:plotArea>
    <c:plotVisOnly val="1"/>
    <c:dispBlanksAs val="zero"/>
    <c:showDLblsOverMax val="1"/>
  </c:chart>
  <c:txPr>
    <a:bodyPr/>
    <a:lstStyle/>
    <a:p>
      <a:pPr>
        <a:defRPr sz="1000" smtId="4294967295"/>
      </a:pPr>
      <a:endParaRPr lang="nl-NL"/>
    </a:p>
  </c:txPr>
  <c:externalData r:id="rId1">
    <c:autoUpdate val="0"/>
  </c:externalData>
</c:chartSpace>
</file>

<file path=ppt/charts/chart1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nl-NL"/>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nl-NL" dirty="0">
                <a:solidFill>
                  <a:schemeClr val="accent1"/>
                </a:solidFill>
              </a:rPr>
              <a:t>Assistenten (N=63)</a:t>
            </a:r>
          </a:p>
        </c:rich>
      </c:tx>
      <c:overlay val="0"/>
    </c:title>
    <c:autoTitleDeleted val="0"/>
    <c:plotArea>
      <c:layout/>
      <c:pieChart>
        <c:varyColors val="1"/>
        <c:ser>
          <c:idx val="0"/>
          <c:order val="0"/>
          <c:tx>
            <c:strRef>
              <c:f>Sheet1!$B$1</c:f>
              <c:strCache>
                <c:ptCount val="1"/>
                <c:pt idx="0">
                  <c:v>antwoorden</c:v>
                </c:pt>
              </c:strCache>
            </c:strRef>
          </c:tx>
          <c:dLbls>
            <c:dLbl>
              <c:idx val="0"/>
              <c:spPr/>
              <c:txPr>
                <a:bodyPr/>
                <a:lstStyle/>
                <a:p>
                  <a:pPr>
                    <a:defRPr smtId="4294967295">
                      <a:solidFill>
                        <a:srgbClr val="FFFFFF"/>
                      </a:solidFill>
                    </a:defRPr>
                  </a:pPr>
                  <a:endParaRPr lang="nl-NL"/>
                </a:p>
              </c:txPr>
              <c:showLegendKey val="0"/>
              <c:showVal val="0"/>
              <c:showCatName val="1"/>
              <c:showSerName val="0"/>
              <c:showPercent val="1"/>
              <c:showBubbleSize val="0"/>
              <c:separator>
</c:separator>
              <c:extLst xmlns:a14="http://schemas.microsoft.com/office/drawing/2010/main" xmlns:wp="http://schemas.openxmlformats.org/drawingml/2006/wordprocessingDrawing" xmlns:w="http://schemas.openxmlformats.org/wordprocessingml/2006/main" xmlns:m="http://schemas.openxmlformats.org/officeDocument/2006/math">
                <c:ext xmlns:c15="http://schemas.microsoft.com/office/drawing/2012/chart" uri="{CE6537A1-D6FC-4f65-9D91-7224C49458BB}"/>
                <c:ext xmlns:c16="http://schemas.microsoft.com/office/drawing/2014/chart" uri="{C3380CC4-5D6E-409C-BE32-E72D297353CC}">
                  <c16:uniqueId val="{00000000-A995-47D1-8043-70F3D6691AD6}"/>
                </c:ext>
              </c:extLst>
            </c:dLbl>
            <c:dLbl>
              <c:idx val="1"/>
              <c:spPr/>
              <c:txPr>
                <a:bodyPr/>
                <a:lstStyle/>
                <a:p>
                  <a:pPr>
                    <a:defRPr smtId="4294967295">
                      <a:solidFill>
                        <a:srgbClr val="FFFFFF"/>
                      </a:solidFill>
                    </a:defRPr>
                  </a:pPr>
                  <a:endParaRPr lang="nl-NL"/>
                </a:p>
              </c:txPr>
              <c:showLegendKey val="0"/>
              <c:showVal val="0"/>
              <c:showCatName val="1"/>
              <c:showSerName val="0"/>
              <c:showPercent val="1"/>
              <c:showBubbleSize val="0"/>
              <c:separator>
</c:separator>
              <c:extLst xmlns:a14="http://schemas.microsoft.com/office/drawing/2010/main" xmlns:wp="http://schemas.openxmlformats.org/drawingml/2006/wordprocessingDrawing" xmlns:w="http://schemas.openxmlformats.org/wordprocessingml/2006/main" xmlns:m="http://schemas.openxmlformats.org/officeDocument/2006/math">
                <c:ext xmlns:c15="http://schemas.microsoft.com/office/drawing/2012/chart" uri="{CE6537A1-D6FC-4f65-9D91-7224C49458BB}"/>
                <c:ext xmlns:c16="http://schemas.microsoft.com/office/drawing/2014/chart" uri="{C3380CC4-5D6E-409C-BE32-E72D297353CC}">
                  <c16:uniqueId val="{00000001-A995-47D1-8043-70F3D6691AD6}"/>
                </c:ext>
              </c:extLst>
            </c:dLbl>
            <c:dLbl>
              <c:idx val="2"/>
              <c:spPr/>
              <c:txPr>
                <a:bodyPr/>
                <a:lstStyle/>
                <a:p>
                  <a:pPr>
                    <a:defRPr smtId="4294967295">
                      <a:solidFill>
                        <a:srgbClr val="FFFFFF"/>
                      </a:solidFill>
                    </a:defRPr>
                  </a:pPr>
                  <a:endParaRPr lang="nl-NL"/>
                </a:p>
              </c:txPr>
              <c:showLegendKey val="0"/>
              <c:showVal val="0"/>
              <c:showCatName val="1"/>
              <c:showSerName val="0"/>
              <c:showPercent val="1"/>
              <c:showBubbleSize val="0"/>
              <c:separator>
</c:separator>
              <c:extLst xmlns:a14="http://schemas.microsoft.com/office/drawing/2010/main" xmlns:wp="http://schemas.openxmlformats.org/drawingml/2006/wordprocessingDrawing" xmlns:w="http://schemas.openxmlformats.org/wordprocessingml/2006/main" xmlns:m="http://schemas.openxmlformats.org/officeDocument/2006/math">
                <c:ext xmlns:c15="http://schemas.microsoft.com/office/drawing/2012/chart" uri="{CE6537A1-D6FC-4f65-9D91-7224C49458BB}"/>
                <c:ext xmlns:c16="http://schemas.microsoft.com/office/drawing/2014/chart" uri="{C3380CC4-5D6E-409C-BE32-E72D297353CC}">
                  <c16:uniqueId val="{00000002-A995-47D1-8043-70F3D6691AD6}"/>
                </c:ext>
              </c:extLst>
            </c:dLbl>
            <c:spPr>
              <a:solidFill>
                <a:srgbClr val="FFFFFF"/>
              </a:solidFill>
              <a:ln>
                <a:solidFill>
                  <a:srgbClr val="000000">
                    <a:lumMod val="65000"/>
                    <a:lumOff val="35000"/>
                  </a:srgbClr>
                </a:solidFill>
              </a:ln>
              <a:effectLst/>
            </c:spPr>
            <c:dLblPos val="outEnd"/>
            <c:showLegendKey val="0"/>
            <c:showVal val="0"/>
            <c:showCatName val="1"/>
            <c:showSerName val="0"/>
            <c:showPercent val="1"/>
            <c:showBubbleSize val="0"/>
            <c:showLeaderLines val="0"/>
            <c:extLst xmlns:a14="http://schemas.microsoft.com/office/drawing/2010/main" xmlns:wp="http://schemas.openxmlformats.org/drawingml/2006/wordprocessingDrawing" xmlns:w="http://schemas.openxmlformats.org/wordprocessingml/2006/main" xmlns:m="http://schemas.openxmlformats.org/officeDocument/2006/math">
              <c:ext xmlns:c15="http://schemas.microsoft.com/office/drawing/2012/chart" uri="{CE6537A1-D6FC-4f65-9D91-7224C49458BB}">
                <c15:spPr xmlns:c15="http://schemas.microsoft.com/office/drawing/2012/chart">
                  <a:prstGeom prst="wedgeRectCallout">
                    <a:avLst/>
                  </a:prstGeom>
                </c15:spPr>
              </c:ext>
            </c:extLst>
          </c:dLbls>
          <c:cat>
            <c:strRef>
              <c:f>Sheet1!$A$2:$A$4</c:f>
              <c:strCache>
                <c:ptCount val="3"/>
                <c:pt idx="0">
                  <c:v>Ja, vaak</c:v>
                </c:pt>
                <c:pt idx="1">
                  <c:v>Ja, soms</c:v>
                </c:pt>
                <c:pt idx="2">
                  <c:v>Nee</c:v>
                </c:pt>
              </c:strCache>
            </c:strRef>
          </c:cat>
          <c:val>
            <c:numRef>
              <c:f>Sheet1!$B$2:$B$4</c:f>
              <c:numCache>
                <c:formatCode>0%</c:formatCode>
                <c:ptCount val="3"/>
                <c:pt idx="0">
                  <c:v>0.1</c:v>
                </c:pt>
                <c:pt idx="1">
                  <c:v>0.56000000000000005</c:v>
                </c:pt>
                <c:pt idx="2">
                  <c:v>0.35</c:v>
                </c:pt>
              </c:numCache>
            </c:numRef>
          </c:val>
          <c:extLst>
            <c:ext xmlns:c16="http://schemas.microsoft.com/office/drawing/2014/chart" uri="{C3380CC4-5D6E-409C-BE32-E72D297353CC}">
              <c16:uniqueId val="{00000003-A995-47D1-8043-70F3D6691AD6}"/>
            </c:ext>
          </c:extLst>
        </c:ser>
        <c:dLbls>
          <c:showLegendKey val="0"/>
          <c:showVal val="0"/>
          <c:showCatName val="0"/>
          <c:showSerName val="0"/>
          <c:showPercent val="0"/>
          <c:showBubbleSize val="0"/>
          <c:showLeaderLines val="0"/>
        </c:dLbls>
        <c:firstSliceAng val="0"/>
      </c:pieChart>
    </c:plotArea>
    <c:plotVisOnly val="1"/>
    <c:dispBlanksAs val="zero"/>
    <c:showDLblsOverMax val="1"/>
  </c:chart>
  <c:txPr>
    <a:bodyPr/>
    <a:lstStyle/>
    <a:p>
      <a:pPr>
        <a:defRPr sz="1000" smtId="4294967295"/>
      </a:pPr>
      <a:endParaRPr lang="nl-NL"/>
    </a:p>
  </c:txPr>
  <c:externalData r:id="rId1">
    <c:autoUpdate val="0"/>
  </c:externalData>
</c:chartSpace>
</file>

<file path=ppt/charts/chart1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nl-NL"/>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antwoorden</c:v>
                </c:pt>
              </c:strCache>
            </c:strRef>
          </c:tx>
          <c:dLbls>
            <c:dLbl>
              <c:idx val="0"/>
              <c:layout>
                <c:manualLayout>
                  <c:x val="-0.10844709838822897"/>
                  <c:y val="-0.12577364158765134"/>
                </c:manualLayout>
              </c:layout>
              <c:spPr/>
              <c:txPr>
                <a:bodyPr/>
                <a:lstStyle/>
                <a:p>
                  <a:pPr>
                    <a:defRPr smtId="4294967295">
                      <a:solidFill>
                        <a:srgbClr val="FFFFFF"/>
                      </a:solidFill>
                    </a:defRPr>
                  </a:pPr>
                  <a:endParaRPr lang="nl-NL"/>
                </a:p>
              </c:txPr>
              <c:showLegendKey val="0"/>
              <c:showVal val="0"/>
              <c:showCatName val="1"/>
              <c:showSerName val="0"/>
              <c:showPercent val="1"/>
              <c:showBubbleSize val="0"/>
              <c:separator>
</c:separator>
              <c:extLst xmlns:a14="http://schemas.microsoft.com/office/drawing/2010/main" xmlns:wp="http://schemas.openxmlformats.org/drawingml/2006/wordprocessingDrawing" xmlns:w="http://schemas.openxmlformats.org/wordprocessingml/2006/main" xmlns:m="http://schemas.openxmlformats.org/officeDocument/2006/math">
                <c:ext xmlns:c15="http://schemas.microsoft.com/office/drawing/2012/chart" uri="{CE6537A1-D6FC-4f65-9D91-7224C49458BB}"/>
                <c:ext xmlns:c16="http://schemas.microsoft.com/office/drawing/2014/chart" uri="{C3380CC4-5D6E-409C-BE32-E72D297353CC}">
                  <c16:uniqueId val="{00000000-614A-4615-9B28-41109D6D2B62}"/>
                </c:ext>
              </c:extLst>
            </c:dLbl>
            <c:dLbl>
              <c:idx val="1"/>
              <c:spPr/>
              <c:txPr>
                <a:bodyPr/>
                <a:lstStyle/>
                <a:p>
                  <a:pPr>
                    <a:defRPr smtId="4294967295">
                      <a:solidFill>
                        <a:srgbClr val="FFFFFF"/>
                      </a:solidFill>
                    </a:defRPr>
                  </a:pPr>
                  <a:endParaRPr lang="nl-NL"/>
                </a:p>
              </c:txPr>
              <c:showLegendKey val="0"/>
              <c:showVal val="0"/>
              <c:showCatName val="1"/>
              <c:showSerName val="0"/>
              <c:showPercent val="1"/>
              <c:showBubbleSize val="0"/>
              <c:separator>
</c:separator>
              <c:extLst xmlns:a14="http://schemas.microsoft.com/office/drawing/2010/main" xmlns:wp="http://schemas.openxmlformats.org/drawingml/2006/wordprocessingDrawing" xmlns:w="http://schemas.openxmlformats.org/wordprocessingml/2006/main" xmlns:m="http://schemas.openxmlformats.org/officeDocument/2006/math">
                <c:ext xmlns:c15="http://schemas.microsoft.com/office/drawing/2012/chart" uri="{CE6537A1-D6FC-4f65-9D91-7224C49458BB}"/>
                <c:ext xmlns:c16="http://schemas.microsoft.com/office/drawing/2014/chart" uri="{C3380CC4-5D6E-409C-BE32-E72D297353CC}">
                  <c16:uniqueId val="{00000001-614A-4615-9B28-41109D6D2B62}"/>
                </c:ext>
              </c:extLst>
            </c:dLbl>
            <c:dLbl>
              <c:idx val="2"/>
              <c:spPr/>
              <c:txPr>
                <a:bodyPr/>
                <a:lstStyle/>
                <a:p>
                  <a:pPr>
                    <a:defRPr smtId="4294967295">
                      <a:solidFill>
                        <a:srgbClr val="FFFFFF"/>
                      </a:solidFill>
                    </a:defRPr>
                  </a:pPr>
                  <a:endParaRPr lang="nl-NL"/>
                </a:p>
              </c:txPr>
              <c:showLegendKey val="0"/>
              <c:showVal val="0"/>
              <c:showCatName val="1"/>
              <c:showSerName val="0"/>
              <c:showPercent val="1"/>
              <c:showBubbleSize val="0"/>
              <c:separator>
</c:separator>
              <c:extLst xmlns:a14="http://schemas.microsoft.com/office/drawing/2010/main" xmlns:wp="http://schemas.openxmlformats.org/drawingml/2006/wordprocessingDrawing" xmlns:w="http://schemas.openxmlformats.org/wordprocessingml/2006/main" xmlns:m="http://schemas.openxmlformats.org/officeDocument/2006/math">
                <c:ext xmlns:c15="http://schemas.microsoft.com/office/drawing/2012/chart" uri="{CE6537A1-D6FC-4f65-9D91-7224C49458BB}"/>
                <c:ext xmlns:c16="http://schemas.microsoft.com/office/drawing/2014/chart" uri="{C3380CC4-5D6E-409C-BE32-E72D297353CC}">
                  <c16:uniqueId val="{00000002-614A-4615-9B28-41109D6D2B62}"/>
                </c:ext>
              </c:extLst>
            </c:dLbl>
            <c:spPr>
              <a:solidFill>
                <a:srgbClr val="FFFFFF"/>
              </a:solidFill>
              <a:ln>
                <a:solidFill>
                  <a:srgbClr val="000000">
                    <a:lumMod val="65000"/>
                    <a:lumOff val="35000"/>
                  </a:srgbClr>
                </a:solidFill>
              </a:ln>
              <a:effectLst/>
            </c:spPr>
            <c:dLblPos val="outEnd"/>
            <c:showLegendKey val="0"/>
            <c:showVal val="0"/>
            <c:showCatName val="1"/>
            <c:showSerName val="0"/>
            <c:showPercent val="1"/>
            <c:showBubbleSize val="0"/>
            <c:showLeaderLines val="0"/>
            <c:extLst xmlns:a14="http://schemas.microsoft.com/office/drawing/2010/main" xmlns:wp="http://schemas.openxmlformats.org/drawingml/2006/wordprocessingDrawing" xmlns:w="http://schemas.openxmlformats.org/wordprocessingml/2006/main" xmlns:m="http://schemas.openxmlformats.org/officeDocument/2006/math">
              <c:ext xmlns:c15="http://schemas.microsoft.com/office/drawing/2012/chart" uri="{CE6537A1-D6FC-4f65-9D91-7224C49458BB}">
                <c15:spPr xmlns:c15="http://schemas.microsoft.com/office/drawing/2012/chart">
                  <a:prstGeom prst="wedgeRectCallout">
                    <a:avLst/>
                  </a:prstGeom>
                </c15:spPr>
              </c:ext>
            </c:extLst>
          </c:dLbls>
          <c:cat>
            <c:strRef>
              <c:f>Sheet1!$A$2:$A$4</c:f>
              <c:strCache>
                <c:ptCount val="3"/>
                <c:pt idx="0">
                  <c:v>Ja</c:v>
                </c:pt>
                <c:pt idx="1">
                  <c:v>Nee</c:v>
                </c:pt>
                <c:pt idx="2">
                  <c:v>Weet ik niet</c:v>
                </c:pt>
              </c:strCache>
            </c:strRef>
          </c:cat>
          <c:val>
            <c:numRef>
              <c:f>Sheet1!$B$2:$B$4</c:f>
              <c:numCache>
                <c:formatCode>0%</c:formatCode>
                <c:ptCount val="3"/>
                <c:pt idx="0">
                  <c:v>0.61</c:v>
                </c:pt>
                <c:pt idx="1">
                  <c:v>0.06</c:v>
                </c:pt>
                <c:pt idx="2">
                  <c:v>0.33</c:v>
                </c:pt>
              </c:numCache>
            </c:numRef>
          </c:val>
          <c:extLst>
            <c:ext xmlns:c16="http://schemas.microsoft.com/office/drawing/2014/chart" uri="{C3380CC4-5D6E-409C-BE32-E72D297353CC}">
              <c16:uniqueId val="{00000003-614A-4615-9B28-41109D6D2B62}"/>
            </c:ext>
          </c:extLst>
        </c:ser>
        <c:dLbls>
          <c:showLegendKey val="0"/>
          <c:showVal val="0"/>
          <c:showCatName val="0"/>
          <c:showSerName val="0"/>
          <c:showPercent val="0"/>
          <c:showBubbleSize val="0"/>
          <c:showLeaderLines val="0"/>
        </c:dLbls>
        <c:firstSliceAng val="0"/>
      </c:pieChart>
    </c:plotArea>
    <c:plotVisOnly val="1"/>
    <c:dispBlanksAs val="zero"/>
    <c:showDLblsOverMax val="1"/>
  </c:chart>
  <c:txPr>
    <a:bodyPr/>
    <a:lstStyle/>
    <a:p>
      <a:pPr>
        <a:defRPr sz="1000" smtId="4294967295"/>
      </a:pPr>
      <a:endParaRPr lang="nl-NL"/>
    </a:p>
  </c:txPr>
  <c:externalData r:id="rId1">
    <c:autoUpdate val="0"/>
  </c:externalData>
</c:chartSpace>
</file>

<file path=ppt/charts/chart1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nl-NL"/>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antwoorden</c:v>
                </c:pt>
              </c:strCache>
            </c:strRef>
          </c:tx>
          <c:dLbls>
            <c:dLbl>
              <c:idx val="0"/>
              <c:layout>
                <c:manualLayout>
                  <c:x val="-0.24155658868964161"/>
                  <c:y val="4.9929343287859397E-2"/>
                </c:manualLayout>
              </c:layout>
              <c:spPr/>
              <c:txPr>
                <a:bodyPr/>
                <a:lstStyle/>
                <a:p>
                  <a:pPr>
                    <a:defRPr smtId="4294967295">
                      <a:solidFill>
                        <a:srgbClr val="FFFFFF"/>
                      </a:solidFill>
                    </a:defRPr>
                  </a:pPr>
                  <a:endParaRPr lang="nl-NL"/>
                </a:p>
              </c:txPr>
              <c:showLegendKey val="0"/>
              <c:showVal val="0"/>
              <c:showCatName val="1"/>
              <c:showSerName val="0"/>
              <c:showPercent val="1"/>
              <c:showBubbleSize val="0"/>
              <c:separator>
</c:separator>
              <c:extLst xmlns:a14="http://schemas.microsoft.com/office/drawing/2010/main" xmlns:wp="http://schemas.openxmlformats.org/drawingml/2006/wordprocessingDrawing" xmlns:w="http://schemas.openxmlformats.org/wordprocessingml/2006/main" xmlns:m="http://schemas.openxmlformats.org/officeDocument/2006/math">
                <c:ext xmlns:c15="http://schemas.microsoft.com/office/drawing/2012/chart" uri="{CE6537A1-D6FC-4f65-9D91-7224C49458BB}"/>
                <c:ext xmlns:c16="http://schemas.microsoft.com/office/drawing/2014/chart" uri="{C3380CC4-5D6E-409C-BE32-E72D297353CC}">
                  <c16:uniqueId val="{00000000-F473-408E-8F44-7CA05578543C}"/>
                </c:ext>
              </c:extLst>
            </c:dLbl>
            <c:dLbl>
              <c:idx val="1"/>
              <c:layout>
                <c:manualLayout>
                  <c:x val="0.25483011575165854"/>
                  <c:y val="-0.12056555015885408"/>
                </c:manualLayout>
              </c:layout>
              <c:spPr/>
              <c:txPr>
                <a:bodyPr/>
                <a:lstStyle/>
                <a:p>
                  <a:pPr>
                    <a:defRPr smtId="4294967295">
                      <a:solidFill>
                        <a:srgbClr val="FFFFFF"/>
                      </a:solidFill>
                    </a:defRPr>
                  </a:pPr>
                  <a:endParaRPr lang="nl-NL"/>
                </a:p>
              </c:txPr>
              <c:showLegendKey val="0"/>
              <c:showVal val="0"/>
              <c:showCatName val="1"/>
              <c:showSerName val="0"/>
              <c:showPercent val="1"/>
              <c:showBubbleSize val="0"/>
              <c:separator>
</c:separator>
              <c:extLst xmlns:a14="http://schemas.microsoft.com/office/drawing/2010/main" xmlns:wp="http://schemas.openxmlformats.org/drawingml/2006/wordprocessingDrawing" xmlns:w="http://schemas.openxmlformats.org/wordprocessingml/2006/main" xmlns:m="http://schemas.openxmlformats.org/officeDocument/2006/math">
                <c:ext xmlns:c15="http://schemas.microsoft.com/office/drawing/2012/chart" uri="{CE6537A1-D6FC-4f65-9D91-7224C49458BB}"/>
                <c:ext xmlns:c16="http://schemas.microsoft.com/office/drawing/2014/chart" uri="{C3380CC4-5D6E-409C-BE32-E72D297353CC}">
                  <c16:uniqueId val="{00000001-F473-408E-8F44-7CA05578543C}"/>
                </c:ext>
              </c:extLst>
            </c:dLbl>
            <c:dLbl>
              <c:idx val="2"/>
              <c:layout>
                <c:manualLayout>
                  <c:x val="0.13469138060296101"/>
                  <c:y val="0.13250109937891269"/>
                </c:manualLayout>
              </c:layout>
              <c:spPr/>
              <c:txPr>
                <a:bodyPr/>
                <a:lstStyle/>
                <a:p>
                  <a:pPr>
                    <a:defRPr smtId="4294967295">
                      <a:solidFill>
                        <a:schemeClr val="tx1"/>
                      </a:solidFill>
                    </a:defRPr>
                  </a:pPr>
                  <a:endParaRPr lang="nl-NL"/>
                </a:p>
              </c:txPr>
              <c:showLegendKey val="0"/>
              <c:showVal val="0"/>
              <c:showCatName val="1"/>
              <c:showSerName val="0"/>
              <c:showPercent val="1"/>
              <c:showBubbleSize val="0"/>
              <c:separator>
</c:separator>
              <c:extLst>
                <c:ext xmlns:c15="http://schemas.microsoft.com/office/drawing/2012/chart" uri="{CE6537A1-D6FC-4f65-9D91-7224C49458BB}"/>
                <c:ext xmlns:c16="http://schemas.microsoft.com/office/drawing/2014/chart" uri="{C3380CC4-5D6E-409C-BE32-E72D297353CC}">
                  <c16:uniqueId val="{00000002-F473-408E-8F44-7CA05578543C}"/>
                </c:ext>
              </c:extLst>
            </c:dLbl>
            <c:dLbl>
              <c:idx val="3"/>
              <c:layout>
                <c:manualLayout>
                  <c:x val="2.4983877332973983E-2"/>
                  <c:y val="2.3531649760113052E-3"/>
                </c:manualLayout>
              </c:layout>
              <c:spPr>
                <a:solidFill>
                  <a:srgbClr val="FFFFFF"/>
                </a:solidFill>
                <a:ln>
                  <a:noFill/>
                </a:ln>
                <a:effectLst/>
              </c:spPr>
              <c:txPr>
                <a:bodyPr wrap="square" lIns="38100" tIns="19050" rIns="38100" bIns="19050" anchor="ctr">
                  <a:spAutoFit/>
                </a:bodyPr>
                <a:lstStyle/>
                <a:p>
                  <a:pPr>
                    <a:defRPr/>
                  </a:pPr>
                  <a:endParaRPr lang="nl-NL"/>
                </a:p>
              </c:txPr>
              <c:dLblPos val="bestFit"/>
              <c:showLegendKey val="0"/>
              <c:showVal val="0"/>
              <c:showCatName val="1"/>
              <c:showSerName val="0"/>
              <c:showPercent val="1"/>
              <c:showBubbleSize val="0"/>
              <c:extLst>
                <c:ext xmlns:c15="http://schemas.microsoft.com/office/drawing/2012/chart" uri="{CE6537A1-D6FC-4f65-9D91-7224C49458BB}">
                  <c15:spPr xmlns:c15="http://schemas.microsoft.com/office/drawing/2012/chart">
                    <a:prstGeom prst="wedgeRectCallout">
                      <a:avLst/>
                    </a:prstGeom>
                  </c15:spPr>
                </c:ext>
                <c:ext xmlns:c16="http://schemas.microsoft.com/office/drawing/2014/chart" uri="{C3380CC4-5D6E-409C-BE32-E72D297353CC}">
                  <c16:uniqueId val="{00000004-F473-408E-8F44-7CA05578543C}"/>
                </c:ext>
              </c:extLst>
            </c:dLbl>
            <c:spPr>
              <a:solidFill>
                <a:srgbClr val="FFFFFF"/>
              </a:solidFill>
              <a:ln>
                <a:solidFill>
                  <a:srgbClr val="000000">
                    <a:lumMod val="65000"/>
                    <a:lumOff val="35000"/>
                  </a:srgbClr>
                </a:solidFill>
              </a:ln>
              <a:effectLst/>
            </c:spPr>
            <c:dLblPos val="outEnd"/>
            <c:showLegendKey val="0"/>
            <c:showVal val="0"/>
            <c:showCatName val="1"/>
            <c:showSerName val="0"/>
            <c:showPercent val="1"/>
            <c:showBubbleSize val="0"/>
            <c:showLeaderLines val="0"/>
            <c:extLst xmlns:a14="http://schemas.microsoft.com/office/drawing/2010/main" xmlns:wp="http://schemas.openxmlformats.org/drawingml/2006/wordprocessingDrawing" xmlns:w="http://schemas.openxmlformats.org/wordprocessingml/2006/main" xmlns:m="http://schemas.openxmlformats.org/officeDocument/2006/math">
              <c:ext xmlns:c15="http://schemas.microsoft.com/office/drawing/2012/chart" uri="{CE6537A1-D6FC-4f65-9D91-7224C49458BB}">
                <c15:spPr xmlns:c15="http://schemas.microsoft.com/office/drawing/2012/chart">
                  <a:prstGeom prst="wedgeRectCallout">
                    <a:avLst/>
                  </a:prstGeom>
                </c15:spPr>
              </c:ext>
            </c:extLst>
          </c:dLbls>
          <c:cat>
            <c:strRef>
              <c:f>Sheet1!$A$2:$A$5</c:f>
              <c:strCache>
                <c:ptCount val="4"/>
                <c:pt idx="0">
                  <c:v>Zelden tot nooit</c:v>
                </c:pt>
                <c:pt idx="1">
                  <c:v>1-3 keer per jaar</c:v>
                </c:pt>
                <c:pt idx="2">
                  <c:v>3-6 keer per jaar</c:v>
                </c:pt>
                <c:pt idx="3">
                  <c:v>6+ keer per jaar</c:v>
                </c:pt>
              </c:strCache>
            </c:strRef>
          </c:cat>
          <c:val>
            <c:numRef>
              <c:f>Sheet1!$B$2:$B$5</c:f>
              <c:numCache>
                <c:formatCode>0%</c:formatCode>
                <c:ptCount val="4"/>
                <c:pt idx="0">
                  <c:v>0.41</c:v>
                </c:pt>
                <c:pt idx="1">
                  <c:v>0.51</c:v>
                </c:pt>
                <c:pt idx="2">
                  <c:v>0.05</c:v>
                </c:pt>
                <c:pt idx="3">
                  <c:v>0.03</c:v>
                </c:pt>
              </c:numCache>
            </c:numRef>
          </c:val>
          <c:extLst>
            <c:ext xmlns:c16="http://schemas.microsoft.com/office/drawing/2014/chart" uri="{C3380CC4-5D6E-409C-BE32-E72D297353CC}">
              <c16:uniqueId val="{00000003-F473-408E-8F44-7CA05578543C}"/>
            </c:ext>
          </c:extLst>
        </c:ser>
        <c:dLbls>
          <c:showLegendKey val="0"/>
          <c:showVal val="0"/>
          <c:showCatName val="0"/>
          <c:showSerName val="0"/>
          <c:showPercent val="0"/>
          <c:showBubbleSize val="0"/>
          <c:showLeaderLines val="0"/>
        </c:dLbls>
        <c:firstSliceAng val="0"/>
      </c:pieChart>
    </c:plotArea>
    <c:plotVisOnly val="1"/>
    <c:dispBlanksAs val="zero"/>
    <c:showDLblsOverMax val="1"/>
  </c:chart>
  <c:txPr>
    <a:bodyPr/>
    <a:lstStyle/>
    <a:p>
      <a:pPr>
        <a:defRPr sz="1000" smtId="4294967295"/>
      </a:pPr>
      <a:endParaRPr lang="nl-NL"/>
    </a:p>
  </c:txPr>
  <c:externalData r:id="rId1">
    <c:autoUpdate val="0"/>
  </c:externalData>
</c:chartSpace>
</file>

<file path=ppt/charts/chart1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nl-NL"/>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dLbls>
          <c:showLegendKey val="0"/>
          <c:showVal val="0"/>
          <c:showCatName val="0"/>
          <c:showSerName val="0"/>
          <c:showPercent val="0"/>
          <c:showBubbleSize val="0"/>
          <c:showLeaderLines val="0"/>
        </c:dLbls>
        <c:firstSliceAng val="0"/>
      </c:pieChart>
    </c:plotArea>
    <c:plotVisOnly val="1"/>
    <c:dispBlanksAs val="zero"/>
    <c:showDLblsOverMax val="1"/>
  </c:chart>
  <c:txPr>
    <a:bodyPr/>
    <a:lstStyle/>
    <a:p>
      <a:pPr>
        <a:defRPr sz="1000"/>
      </a:pPr>
      <a:endParaRPr lang="nl-NL"/>
    </a:p>
  </c:txPr>
  <c:externalData r:id="rId1">
    <c:autoUpdate val="0"/>
  </c:externalData>
</c:chartSpace>
</file>

<file path=ppt/charts/chart1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nl-NL"/>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dLbls>
          <c:showLegendKey val="0"/>
          <c:showVal val="0"/>
          <c:showCatName val="0"/>
          <c:showSerName val="0"/>
          <c:showPercent val="0"/>
          <c:showBubbleSize val="0"/>
          <c:showLeaderLines val="0"/>
        </c:dLbls>
        <c:firstSliceAng val="0"/>
      </c:pieChart>
    </c:plotArea>
    <c:plotVisOnly val="1"/>
    <c:dispBlanksAs val="zero"/>
    <c:showDLblsOverMax val="1"/>
  </c:chart>
  <c:txPr>
    <a:bodyPr/>
    <a:lstStyle/>
    <a:p>
      <a:pPr>
        <a:defRPr sz="1000"/>
      </a:pPr>
      <a:endParaRPr lang="nl-NL"/>
    </a:p>
  </c:txPr>
  <c:externalData r:id="rId1">
    <c:autoUpdate val="0"/>
  </c:externalData>
</c:chartSpace>
</file>

<file path=ppt/charts/chart1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nl-NL"/>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nl-NL" dirty="0">
                <a:solidFill>
                  <a:schemeClr val="accent1"/>
                </a:solidFill>
              </a:rPr>
              <a:t>Artsen (N=29)</a:t>
            </a:r>
          </a:p>
        </c:rich>
      </c:tx>
      <c:overlay val="0"/>
    </c:title>
    <c:autoTitleDeleted val="0"/>
    <c:plotArea>
      <c:layout/>
      <c:pieChart>
        <c:varyColors val="1"/>
        <c:ser>
          <c:idx val="0"/>
          <c:order val="0"/>
          <c:tx>
            <c:strRef>
              <c:f>Sheet1!$B$1</c:f>
              <c:strCache>
                <c:ptCount val="1"/>
                <c:pt idx="0">
                  <c:v>antwoorden</c:v>
                </c:pt>
              </c:strCache>
            </c:strRef>
          </c:tx>
          <c:dLbls>
            <c:dLbl>
              <c:idx val="0"/>
              <c:spPr/>
              <c:txPr>
                <a:bodyPr/>
                <a:lstStyle/>
                <a:p>
                  <a:pPr>
                    <a:defRPr smtId="4294967295">
                      <a:solidFill>
                        <a:srgbClr val="FFFFFF"/>
                      </a:solidFill>
                    </a:defRPr>
                  </a:pPr>
                  <a:endParaRPr lang="nl-NL"/>
                </a:p>
              </c:txPr>
              <c:showLegendKey val="0"/>
              <c:showVal val="0"/>
              <c:showCatName val="1"/>
              <c:showSerName val="0"/>
              <c:showPercent val="1"/>
              <c:showBubbleSize val="0"/>
              <c:separator>
</c:separator>
              <c:extLst xmlns:a14="http://schemas.microsoft.com/office/drawing/2010/main" xmlns:wp="http://schemas.openxmlformats.org/drawingml/2006/wordprocessingDrawing" xmlns:w="http://schemas.openxmlformats.org/wordprocessingml/2006/main" xmlns:m="http://schemas.openxmlformats.org/officeDocument/2006/math">
                <c:ext xmlns:c15="http://schemas.microsoft.com/office/drawing/2012/chart" uri="{CE6537A1-D6FC-4f65-9D91-7224C49458BB}"/>
                <c:ext xmlns:c16="http://schemas.microsoft.com/office/drawing/2014/chart" uri="{C3380CC4-5D6E-409C-BE32-E72D297353CC}">
                  <c16:uniqueId val="{00000000-F700-4A84-A4A4-AA3DD4724327}"/>
                </c:ext>
              </c:extLst>
            </c:dLbl>
            <c:dLbl>
              <c:idx val="1"/>
              <c:spPr/>
              <c:txPr>
                <a:bodyPr/>
                <a:lstStyle/>
                <a:p>
                  <a:pPr>
                    <a:defRPr smtId="4294967295">
                      <a:solidFill>
                        <a:srgbClr val="FFFFFF"/>
                      </a:solidFill>
                    </a:defRPr>
                  </a:pPr>
                  <a:endParaRPr lang="nl-NL"/>
                </a:p>
              </c:txPr>
              <c:showLegendKey val="0"/>
              <c:showVal val="0"/>
              <c:showCatName val="1"/>
              <c:showSerName val="0"/>
              <c:showPercent val="1"/>
              <c:showBubbleSize val="0"/>
              <c:separator>
</c:separator>
              <c:extLst xmlns:a14="http://schemas.microsoft.com/office/drawing/2010/main" xmlns:wp="http://schemas.openxmlformats.org/drawingml/2006/wordprocessingDrawing" xmlns:w="http://schemas.openxmlformats.org/wordprocessingml/2006/main" xmlns:m="http://schemas.openxmlformats.org/officeDocument/2006/math">
                <c:ext xmlns:c15="http://schemas.microsoft.com/office/drawing/2012/chart" uri="{CE6537A1-D6FC-4f65-9D91-7224C49458BB}"/>
                <c:ext xmlns:c16="http://schemas.microsoft.com/office/drawing/2014/chart" uri="{C3380CC4-5D6E-409C-BE32-E72D297353CC}">
                  <c16:uniqueId val="{00000001-F700-4A84-A4A4-AA3DD4724327}"/>
                </c:ext>
              </c:extLst>
            </c:dLbl>
            <c:dLbl>
              <c:idx val="2"/>
              <c:spPr/>
              <c:txPr>
                <a:bodyPr/>
                <a:lstStyle/>
                <a:p>
                  <a:pPr>
                    <a:defRPr smtId="4294967295">
                      <a:solidFill>
                        <a:srgbClr val="FFFFFF"/>
                      </a:solidFill>
                    </a:defRPr>
                  </a:pPr>
                  <a:endParaRPr lang="nl-NL"/>
                </a:p>
              </c:txPr>
              <c:showLegendKey val="0"/>
              <c:showVal val="0"/>
              <c:showCatName val="1"/>
              <c:showSerName val="0"/>
              <c:showPercent val="1"/>
              <c:showBubbleSize val="0"/>
              <c:separator>
</c:separator>
              <c:extLst xmlns:a14="http://schemas.microsoft.com/office/drawing/2010/main" xmlns:wp="http://schemas.openxmlformats.org/drawingml/2006/wordprocessingDrawing" xmlns:w="http://schemas.openxmlformats.org/wordprocessingml/2006/main" xmlns:m="http://schemas.openxmlformats.org/officeDocument/2006/math">
                <c:ext xmlns:c15="http://schemas.microsoft.com/office/drawing/2012/chart" uri="{CE6537A1-D6FC-4f65-9D91-7224C49458BB}"/>
                <c:ext xmlns:c16="http://schemas.microsoft.com/office/drawing/2014/chart" uri="{C3380CC4-5D6E-409C-BE32-E72D297353CC}">
                  <c16:uniqueId val="{00000002-F700-4A84-A4A4-AA3DD4724327}"/>
                </c:ext>
              </c:extLst>
            </c:dLbl>
            <c:spPr>
              <a:solidFill>
                <a:srgbClr val="FFFFFF"/>
              </a:solidFill>
              <a:ln>
                <a:solidFill>
                  <a:srgbClr val="000000">
                    <a:lumMod val="65000"/>
                    <a:lumOff val="35000"/>
                  </a:srgbClr>
                </a:solidFill>
              </a:ln>
              <a:effectLst/>
            </c:spPr>
            <c:dLblPos val="outEnd"/>
            <c:showLegendKey val="0"/>
            <c:showVal val="0"/>
            <c:showCatName val="1"/>
            <c:showSerName val="0"/>
            <c:showPercent val="1"/>
            <c:showBubbleSize val="0"/>
            <c:showLeaderLines val="0"/>
            <c:extLst xmlns:a14="http://schemas.microsoft.com/office/drawing/2010/main" xmlns:wp="http://schemas.openxmlformats.org/drawingml/2006/wordprocessingDrawing" xmlns:w="http://schemas.openxmlformats.org/wordprocessingml/2006/main" xmlns:m="http://schemas.openxmlformats.org/officeDocument/2006/math">
              <c:ext xmlns:c15="http://schemas.microsoft.com/office/drawing/2012/chart" uri="{CE6537A1-D6FC-4f65-9D91-7224C49458BB}">
                <c15:spPr xmlns:c15="http://schemas.microsoft.com/office/drawing/2012/chart">
                  <a:prstGeom prst="wedgeRectCallout">
                    <a:avLst/>
                  </a:prstGeom>
                </c15:spPr>
              </c:ext>
            </c:extLst>
          </c:dLbls>
          <c:cat>
            <c:strRef>
              <c:f>Sheet1!$A$2:$A$3</c:f>
              <c:strCache>
                <c:ptCount val="2"/>
                <c:pt idx="0">
                  <c:v>Ja </c:v>
                </c:pt>
                <c:pt idx="1">
                  <c:v>Nee</c:v>
                </c:pt>
              </c:strCache>
            </c:strRef>
          </c:cat>
          <c:val>
            <c:numRef>
              <c:f>Sheet1!$B$2:$B$3</c:f>
              <c:numCache>
                <c:formatCode>0%</c:formatCode>
                <c:ptCount val="2"/>
                <c:pt idx="0">
                  <c:v>0.72</c:v>
                </c:pt>
                <c:pt idx="1">
                  <c:v>0.28000000000000003</c:v>
                </c:pt>
              </c:numCache>
            </c:numRef>
          </c:val>
          <c:extLst>
            <c:ext xmlns:c16="http://schemas.microsoft.com/office/drawing/2014/chart" uri="{C3380CC4-5D6E-409C-BE32-E72D297353CC}">
              <c16:uniqueId val="{00000003-F700-4A84-A4A4-AA3DD4724327}"/>
            </c:ext>
          </c:extLst>
        </c:ser>
        <c:dLbls>
          <c:showLegendKey val="0"/>
          <c:showVal val="0"/>
          <c:showCatName val="0"/>
          <c:showSerName val="0"/>
          <c:showPercent val="0"/>
          <c:showBubbleSize val="0"/>
          <c:showLeaderLines val="0"/>
        </c:dLbls>
        <c:firstSliceAng val="0"/>
      </c:pieChart>
    </c:plotArea>
    <c:plotVisOnly val="1"/>
    <c:dispBlanksAs val="zero"/>
    <c:showDLblsOverMax val="1"/>
  </c:chart>
  <c:txPr>
    <a:bodyPr/>
    <a:lstStyle/>
    <a:p>
      <a:pPr>
        <a:defRPr sz="1000" smtId="4294967295"/>
      </a:pPr>
      <a:endParaRPr lang="nl-NL"/>
    </a:p>
  </c:txPr>
  <c:externalData r:id="rId1">
    <c:autoUpdate val="0"/>
  </c:externalData>
</c:chartSpace>
</file>

<file path=ppt/charts/chart1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nl-NL"/>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nl-NL" dirty="0">
                <a:solidFill>
                  <a:schemeClr val="accent1"/>
                </a:solidFill>
              </a:rPr>
              <a:t>Assistenten (N=62)</a:t>
            </a:r>
          </a:p>
        </c:rich>
      </c:tx>
      <c:overlay val="0"/>
    </c:title>
    <c:autoTitleDeleted val="0"/>
    <c:plotArea>
      <c:layout>
        <c:manualLayout>
          <c:layoutTarget val="inner"/>
          <c:xMode val="edge"/>
          <c:yMode val="edge"/>
          <c:x val="0.25891359716213141"/>
          <c:y val="0.2132795604652522"/>
          <c:w val="0.48217258624385945"/>
          <c:h val="0.70182216434835853"/>
        </c:manualLayout>
      </c:layout>
      <c:pieChart>
        <c:varyColors val="1"/>
        <c:ser>
          <c:idx val="0"/>
          <c:order val="0"/>
          <c:tx>
            <c:strRef>
              <c:f>Sheet1!$B$1</c:f>
              <c:strCache>
                <c:ptCount val="1"/>
                <c:pt idx="0">
                  <c:v>antwoorden</c:v>
                </c:pt>
              </c:strCache>
            </c:strRef>
          </c:tx>
          <c:dLbls>
            <c:dLbl>
              <c:idx val="0"/>
              <c:spPr/>
              <c:txPr>
                <a:bodyPr/>
                <a:lstStyle/>
                <a:p>
                  <a:pPr>
                    <a:defRPr smtId="4294967295">
                      <a:solidFill>
                        <a:srgbClr val="FFFFFF"/>
                      </a:solidFill>
                    </a:defRPr>
                  </a:pPr>
                  <a:endParaRPr lang="nl-NL"/>
                </a:p>
              </c:txPr>
              <c:showLegendKey val="0"/>
              <c:showVal val="0"/>
              <c:showCatName val="1"/>
              <c:showSerName val="0"/>
              <c:showPercent val="1"/>
              <c:showBubbleSize val="0"/>
              <c:separator>
</c:separator>
              <c:extLst xmlns:a14="http://schemas.microsoft.com/office/drawing/2010/main" xmlns:wp="http://schemas.openxmlformats.org/drawingml/2006/wordprocessingDrawing" xmlns:w="http://schemas.openxmlformats.org/wordprocessingml/2006/main" xmlns:m="http://schemas.openxmlformats.org/officeDocument/2006/math">
                <c:ext xmlns:c15="http://schemas.microsoft.com/office/drawing/2012/chart" uri="{CE6537A1-D6FC-4f65-9D91-7224C49458BB}"/>
                <c:ext xmlns:c16="http://schemas.microsoft.com/office/drawing/2014/chart" uri="{C3380CC4-5D6E-409C-BE32-E72D297353CC}">
                  <c16:uniqueId val="{00000000-0D3F-48BE-A5F8-83F1930B5B6A}"/>
                </c:ext>
              </c:extLst>
            </c:dLbl>
            <c:dLbl>
              <c:idx val="1"/>
              <c:spPr/>
              <c:txPr>
                <a:bodyPr/>
                <a:lstStyle/>
                <a:p>
                  <a:pPr>
                    <a:defRPr smtId="4294967295">
                      <a:solidFill>
                        <a:srgbClr val="FFFFFF"/>
                      </a:solidFill>
                    </a:defRPr>
                  </a:pPr>
                  <a:endParaRPr lang="nl-NL"/>
                </a:p>
              </c:txPr>
              <c:showLegendKey val="0"/>
              <c:showVal val="0"/>
              <c:showCatName val="1"/>
              <c:showSerName val="0"/>
              <c:showPercent val="1"/>
              <c:showBubbleSize val="0"/>
              <c:separator>
</c:separator>
              <c:extLst xmlns:a14="http://schemas.microsoft.com/office/drawing/2010/main" xmlns:wp="http://schemas.openxmlformats.org/drawingml/2006/wordprocessingDrawing" xmlns:w="http://schemas.openxmlformats.org/wordprocessingml/2006/main" xmlns:m="http://schemas.openxmlformats.org/officeDocument/2006/math">
                <c:ext xmlns:c15="http://schemas.microsoft.com/office/drawing/2012/chart" uri="{CE6537A1-D6FC-4f65-9D91-7224C49458BB}"/>
                <c:ext xmlns:c16="http://schemas.microsoft.com/office/drawing/2014/chart" uri="{C3380CC4-5D6E-409C-BE32-E72D297353CC}">
                  <c16:uniqueId val="{00000001-0D3F-48BE-A5F8-83F1930B5B6A}"/>
                </c:ext>
              </c:extLst>
            </c:dLbl>
            <c:dLbl>
              <c:idx val="2"/>
              <c:spPr/>
              <c:txPr>
                <a:bodyPr/>
                <a:lstStyle/>
                <a:p>
                  <a:pPr>
                    <a:defRPr smtId="4294967295">
                      <a:solidFill>
                        <a:srgbClr val="FFFFFF"/>
                      </a:solidFill>
                    </a:defRPr>
                  </a:pPr>
                  <a:endParaRPr lang="nl-NL"/>
                </a:p>
              </c:txPr>
              <c:showLegendKey val="0"/>
              <c:showVal val="0"/>
              <c:showCatName val="1"/>
              <c:showSerName val="0"/>
              <c:showPercent val="1"/>
              <c:showBubbleSize val="0"/>
              <c:separator>
</c:separator>
              <c:extLst xmlns:a14="http://schemas.microsoft.com/office/drawing/2010/main" xmlns:wp="http://schemas.openxmlformats.org/drawingml/2006/wordprocessingDrawing" xmlns:w="http://schemas.openxmlformats.org/wordprocessingml/2006/main" xmlns:m="http://schemas.openxmlformats.org/officeDocument/2006/math">
                <c:ext xmlns:c15="http://schemas.microsoft.com/office/drawing/2012/chart" uri="{CE6537A1-D6FC-4f65-9D91-7224C49458BB}"/>
                <c:ext xmlns:c16="http://schemas.microsoft.com/office/drawing/2014/chart" uri="{C3380CC4-5D6E-409C-BE32-E72D297353CC}">
                  <c16:uniqueId val="{00000002-0D3F-48BE-A5F8-83F1930B5B6A}"/>
                </c:ext>
              </c:extLst>
            </c:dLbl>
            <c:spPr>
              <a:solidFill>
                <a:srgbClr val="FFFFFF"/>
              </a:solidFill>
              <a:ln>
                <a:solidFill>
                  <a:srgbClr val="000000">
                    <a:lumMod val="65000"/>
                    <a:lumOff val="35000"/>
                  </a:srgbClr>
                </a:solidFill>
              </a:ln>
              <a:effectLst/>
            </c:spPr>
            <c:dLblPos val="outEnd"/>
            <c:showLegendKey val="0"/>
            <c:showVal val="0"/>
            <c:showCatName val="1"/>
            <c:showSerName val="0"/>
            <c:showPercent val="1"/>
            <c:showBubbleSize val="0"/>
            <c:showLeaderLines val="0"/>
            <c:extLst xmlns:a14="http://schemas.microsoft.com/office/drawing/2010/main" xmlns:wp="http://schemas.openxmlformats.org/drawingml/2006/wordprocessingDrawing" xmlns:w="http://schemas.openxmlformats.org/wordprocessingml/2006/main" xmlns:m="http://schemas.openxmlformats.org/officeDocument/2006/math">
              <c:ext xmlns:c15="http://schemas.microsoft.com/office/drawing/2012/chart" uri="{CE6537A1-D6FC-4f65-9D91-7224C49458BB}">
                <c15:spPr xmlns:c15="http://schemas.microsoft.com/office/drawing/2012/chart">
                  <a:prstGeom prst="wedgeRectCallout">
                    <a:avLst/>
                  </a:prstGeom>
                </c15:spPr>
              </c:ext>
            </c:extLst>
          </c:dLbls>
          <c:cat>
            <c:strRef>
              <c:f>Sheet1!$A$2:$A$3</c:f>
              <c:strCache>
                <c:ptCount val="2"/>
                <c:pt idx="0">
                  <c:v>Ja </c:v>
                </c:pt>
                <c:pt idx="1">
                  <c:v>Nee</c:v>
                </c:pt>
              </c:strCache>
            </c:strRef>
          </c:cat>
          <c:val>
            <c:numRef>
              <c:f>Sheet1!$B$2:$B$3</c:f>
              <c:numCache>
                <c:formatCode>0%</c:formatCode>
                <c:ptCount val="2"/>
                <c:pt idx="0">
                  <c:v>0.1</c:v>
                </c:pt>
                <c:pt idx="1">
                  <c:v>0.9</c:v>
                </c:pt>
              </c:numCache>
            </c:numRef>
          </c:val>
          <c:extLst>
            <c:ext xmlns:c16="http://schemas.microsoft.com/office/drawing/2014/chart" uri="{C3380CC4-5D6E-409C-BE32-E72D297353CC}">
              <c16:uniqueId val="{00000003-0D3F-48BE-A5F8-83F1930B5B6A}"/>
            </c:ext>
          </c:extLst>
        </c:ser>
        <c:dLbls>
          <c:showLegendKey val="0"/>
          <c:showVal val="0"/>
          <c:showCatName val="0"/>
          <c:showSerName val="0"/>
          <c:showPercent val="0"/>
          <c:showBubbleSize val="0"/>
          <c:showLeaderLines val="0"/>
        </c:dLbls>
        <c:firstSliceAng val="0"/>
      </c:pieChart>
    </c:plotArea>
    <c:plotVisOnly val="1"/>
    <c:dispBlanksAs val="zero"/>
    <c:showDLblsOverMax val="1"/>
  </c:chart>
  <c:txPr>
    <a:bodyPr/>
    <a:lstStyle/>
    <a:p>
      <a:pPr>
        <a:defRPr sz="1000" smtId="4294967295"/>
      </a:pPr>
      <a:endParaRPr lang="nl-NL"/>
    </a:p>
  </c:txPr>
  <c:externalData r:id="rId1">
    <c:autoUpdate val="0"/>
  </c:externalData>
</c:chartSpace>
</file>

<file path=ppt/charts/chart1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nl-NL"/>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nl-NL" dirty="0">
                <a:solidFill>
                  <a:schemeClr val="accent1"/>
                </a:solidFill>
              </a:rPr>
              <a:t>Verpleegkundigen (N=90)</a:t>
            </a:r>
          </a:p>
        </c:rich>
      </c:tx>
      <c:overlay val="0"/>
    </c:title>
    <c:autoTitleDeleted val="0"/>
    <c:plotArea>
      <c:layout/>
      <c:pieChart>
        <c:varyColors val="1"/>
        <c:ser>
          <c:idx val="0"/>
          <c:order val="0"/>
          <c:tx>
            <c:strRef>
              <c:f>Sheet1!$B$1</c:f>
              <c:strCache>
                <c:ptCount val="1"/>
                <c:pt idx="0">
                  <c:v>antwoorden</c:v>
                </c:pt>
              </c:strCache>
            </c:strRef>
          </c:tx>
          <c:dLbls>
            <c:dLbl>
              <c:idx val="0"/>
              <c:spPr/>
              <c:txPr>
                <a:bodyPr/>
                <a:lstStyle/>
                <a:p>
                  <a:pPr>
                    <a:defRPr smtId="4294967295">
                      <a:solidFill>
                        <a:srgbClr val="FFFFFF"/>
                      </a:solidFill>
                    </a:defRPr>
                  </a:pPr>
                  <a:endParaRPr lang="nl-NL"/>
                </a:p>
              </c:txPr>
              <c:showLegendKey val="0"/>
              <c:showVal val="0"/>
              <c:showCatName val="1"/>
              <c:showSerName val="0"/>
              <c:showPercent val="1"/>
              <c:showBubbleSize val="0"/>
              <c:separator>
</c:separator>
              <c:extLst xmlns:a14="http://schemas.microsoft.com/office/drawing/2010/main" xmlns:wp="http://schemas.openxmlformats.org/drawingml/2006/wordprocessingDrawing" xmlns:w="http://schemas.openxmlformats.org/wordprocessingml/2006/main" xmlns:m="http://schemas.openxmlformats.org/officeDocument/2006/math">
                <c:ext xmlns:c15="http://schemas.microsoft.com/office/drawing/2012/chart" uri="{CE6537A1-D6FC-4f65-9D91-7224C49458BB}"/>
                <c:ext xmlns:c16="http://schemas.microsoft.com/office/drawing/2014/chart" uri="{C3380CC4-5D6E-409C-BE32-E72D297353CC}">
                  <c16:uniqueId val="{00000000-FDE6-4050-A0D5-F12A85E7CFAC}"/>
                </c:ext>
              </c:extLst>
            </c:dLbl>
            <c:dLbl>
              <c:idx val="1"/>
              <c:spPr/>
              <c:txPr>
                <a:bodyPr/>
                <a:lstStyle/>
                <a:p>
                  <a:pPr>
                    <a:defRPr smtId="4294967295">
                      <a:solidFill>
                        <a:srgbClr val="FFFFFF"/>
                      </a:solidFill>
                    </a:defRPr>
                  </a:pPr>
                  <a:endParaRPr lang="nl-NL"/>
                </a:p>
              </c:txPr>
              <c:showLegendKey val="0"/>
              <c:showVal val="0"/>
              <c:showCatName val="1"/>
              <c:showSerName val="0"/>
              <c:showPercent val="1"/>
              <c:showBubbleSize val="0"/>
              <c:separator>
</c:separator>
              <c:extLst xmlns:a14="http://schemas.microsoft.com/office/drawing/2010/main" xmlns:wp="http://schemas.openxmlformats.org/drawingml/2006/wordprocessingDrawing" xmlns:w="http://schemas.openxmlformats.org/wordprocessingml/2006/main" xmlns:m="http://schemas.openxmlformats.org/officeDocument/2006/math">
                <c:ext xmlns:c15="http://schemas.microsoft.com/office/drawing/2012/chart" uri="{CE6537A1-D6FC-4f65-9D91-7224C49458BB}"/>
                <c:ext xmlns:c16="http://schemas.microsoft.com/office/drawing/2014/chart" uri="{C3380CC4-5D6E-409C-BE32-E72D297353CC}">
                  <c16:uniqueId val="{00000001-FDE6-4050-A0D5-F12A85E7CFAC}"/>
                </c:ext>
              </c:extLst>
            </c:dLbl>
            <c:dLbl>
              <c:idx val="2"/>
              <c:spPr/>
              <c:txPr>
                <a:bodyPr/>
                <a:lstStyle/>
                <a:p>
                  <a:pPr>
                    <a:defRPr smtId="4294967295">
                      <a:solidFill>
                        <a:srgbClr val="FFFFFF"/>
                      </a:solidFill>
                    </a:defRPr>
                  </a:pPr>
                  <a:endParaRPr lang="nl-NL"/>
                </a:p>
              </c:txPr>
              <c:showLegendKey val="0"/>
              <c:showVal val="0"/>
              <c:showCatName val="1"/>
              <c:showSerName val="0"/>
              <c:showPercent val="1"/>
              <c:showBubbleSize val="0"/>
              <c:separator>
</c:separator>
              <c:extLst xmlns:a14="http://schemas.microsoft.com/office/drawing/2010/main" xmlns:wp="http://schemas.openxmlformats.org/drawingml/2006/wordprocessingDrawing" xmlns:w="http://schemas.openxmlformats.org/wordprocessingml/2006/main" xmlns:m="http://schemas.openxmlformats.org/officeDocument/2006/math">
                <c:ext xmlns:c15="http://schemas.microsoft.com/office/drawing/2012/chart" uri="{CE6537A1-D6FC-4f65-9D91-7224C49458BB}"/>
                <c:ext xmlns:c16="http://schemas.microsoft.com/office/drawing/2014/chart" uri="{C3380CC4-5D6E-409C-BE32-E72D297353CC}">
                  <c16:uniqueId val="{00000002-FDE6-4050-A0D5-F12A85E7CFAC}"/>
                </c:ext>
              </c:extLst>
            </c:dLbl>
            <c:spPr>
              <a:solidFill>
                <a:srgbClr val="FFFFFF"/>
              </a:solidFill>
              <a:ln>
                <a:solidFill>
                  <a:srgbClr val="000000">
                    <a:lumMod val="65000"/>
                    <a:lumOff val="35000"/>
                  </a:srgbClr>
                </a:solidFill>
              </a:ln>
              <a:effectLst/>
            </c:spPr>
            <c:dLblPos val="outEnd"/>
            <c:showLegendKey val="0"/>
            <c:showVal val="0"/>
            <c:showCatName val="1"/>
            <c:showSerName val="0"/>
            <c:showPercent val="1"/>
            <c:showBubbleSize val="0"/>
            <c:showLeaderLines val="0"/>
            <c:extLst xmlns:a14="http://schemas.microsoft.com/office/drawing/2010/main" xmlns:wp="http://schemas.openxmlformats.org/drawingml/2006/wordprocessingDrawing" xmlns:w="http://schemas.openxmlformats.org/wordprocessingml/2006/main" xmlns:m="http://schemas.openxmlformats.org/officeDocument/2006/math">
              <c:ext xmlns:c15="http://schemas.microsoft.com/office/drawing/2012/chart" uri="{CE6537A1-D6FC-4f65-9D91-7224C49458BB}">
                <c15:spPr xmlns:c15="http://schemas.microsoft.com/office/drawing/2012/chart">
                  <a:prstGeom prst="wedgeRectCallout">
                    <a:avLst/>
                  </a:prstGeom>
                </c15:spPr>
              </c:ext>
            </c:extLst>
          </c:dLbls>
          <c:cat>
            <c:strRef>
              <c:f>Sheet1!$A$2:$A$3</c:f>
              <c:strCache>
                <c:ptCount val="2"/>
                <c:pt idx="0">
                  <c:v>Ja </c:v>
                </c:pt>
                <c:pt idx="1">
                  <c:v>Nee</c:v>
                </c:pt>
              </c:strCache>
            </c:strRef>
          </c:cat>
          <c:val>
            <c:numRef>
              <c:f>Sheet1!$B$2:$B$3</c:f>
              <c:numCache>
                <c:formatCode>0%</c:formatCode>
                <c:ptCount val="2"/>
                <c:pt idx="0">
                  <c:v>0.67</c:v>
                </c:pt>
                <c:pt idx="1">
                  <c:v>0.33</c:v>
                </c:pt>
              </c:numCache>
            </c:numRef>
          </c:val>
          <c:extLst>
            <c:ext xmlns:c16="http://schemas.microsoft.com/office/drawing/2014/chart" uri="{C3380CC4-5D6E-409C-BE32-E72D297353CC}">
              <c16:uniqueId val="{00000003-FDE6-4050-A0D5-F12A85E7CFAC}"/>
            </c:ext>
          </c:extLst>
        </c:ser>
        <c:dLbls>
          <c:showLegendKey val="0"/>
          <c:showVal val="0"/>
          <c:showCatName val="0"/>
          <c:showSerName val="0"/>
          <c:showPercent val="0"/>
          <c:showBubbleSize val="0"/>
          <c:showLeaderLines val="0"/>
        </c:dLbls>
        <c:firstSliceAng val="0"/>
      </c:pieChart>
    </c:plotArea>
    <c:plotVisOnly val="1"/>
    <c:dispBlanksAs val="zero"/>
    <c:showDLblsOverMax val="1"/>
  </c:chart>
  <c:txPr>
    <a:bodyPr/>
    <a:lstStyle/>
    <a:p>
      <a:pPr>
        <a:defRPr sz="1000" smtId="4294967295"/>
      </a:pPr>
      <a:endParaRPr lang="nl-NL"/>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nl-NL"/>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antwoorden</c:v>
                </c:pt>
              </c:strCache>
            </c:strRef>
          </c:tx>
          <c:dLbls>
            <c:dLbl>
              <c:idx val="0"/>
              <c:layout>
                <c:manualLayout>
                  <c:x val="-6.8730920812782065E-2"/>
                  <c:y val="0.17383542159015347"/>
                </c:manualLayout>
              </c:layout>
              <c:spPr/>
              <c:txPr>
                <a:bodyPr/>
                <a:lstStyle/>
                <a:p>
                  <a:pPr>
                    <a:defRPr smtId="4294967295">
                      <a:solidFill>
                        <a:srgbClr val="FFFFFF"/>
                      </a:solidFill>
                    </a:defRPr>
                  </a:pPr>
                  <a:endParaRPr lang="nl-NL"/>
                </a:p>
              </c:txPr>
              <c:showLegendKey val="0"/>
              <c:showVal val="0"/>
              <c:showCatName val="1"/>
              <c:showSerName val="0"/>
              <c:showPercent val="1"/>
              <c:showBubbleSize val="0"/>
              <c:separator>
</c:separator>
              <c:extLst xmlns:a14="http://schemas.microsoft.com/office/drawing/2010/main" xmlns:wp="http://schemas.openxmlformats.org/drawingml/2006/wordprocessingDrawing" xmlns:w="http://schemas.openxmlformats.org/wordprocessingml/2006/main" xmlns:m="http://schemas.openxmlformats.org/officeDocument/2006/math">
                <c:ext xmlns:c15="http://schemas.microsoft.com/office/drawing/2012/chart" uri="{CE6537A1-D6FC-4f65-9D91-7224C49458BB}"/>
                <c:ext xmlns:c16="http://schemas.microsoft.com/office/drawing/2014/chart" uri="{C3380CC4-5D6E-409C-BE32-E72D297353CC}">
                  <c16:uniqueId val="{00000000-21D6-4C57-B50B-D2AD0BC99396}"/>
                </c:ext>
              </c:extLst>
            </c:dLbl>
            <c:dLbl>
              <c:idx val="1"/>
              <c:layout>
                <c:manualLayout>
                  <c:x val="-0.1734670252832122"/>
                  <c:y val="-0.12825141204745094"/>
                </c:manualLayout>
              </c:layout>
              <c:spPr/>
              <c:txPr>
                <a:bodyPr/>
                <a:lstStyle/>
                <a:p>
                  <a:pPr>
                    <a:defRPr smtId="4294967295">
                      <a:solidFill>
                        <a:srgbClr val="FFFFFF"/>
                      </a:solidFill>
                    </a:defRPr>
                  </a:pPr>
                  <a:endParaRPr lang="nl-NL"/>
                </a:p>
              </c:txPr>
              <c:showLegendKey val="0"/>
              <c:showVal val="0"/>
              <c:showCatName val="1"/>
              <c:showSerName val="0"/>
              <c:showPercent val="1"/>
              <c:showBubbleSize val="0"/>
              <c:separator>
</c:separator>
              <c:extLst xmlns:a14="http://schemas.microsoft.com/office/drawing/2010/main" xmlns:wp="http://schemas.openxmlformats.org/drawingml/2006/wordprocessingDrawing" xmlns:w="http://schemas.openxmlformats.org/wordprocessingml/2006/main" xmlns:m="http://schemas.openxmlformats.org/officeDocument/2006/math">
                <c:ext xmlns:c15="http://schemas.microsoft.com/office/drawing/2012/chart" uri="{CE6537A1-D6FC-4f65-9D91-7224C49458BB}"/>
                <c:ext xmlns:c16="http://schemas.microsoft.com/office/drawing/2014/chart" uri="{C3380CC4-5D6E-409C-BE32-E72D297353CC}">
                  <c16:uniqueId val="{00000001-21D6-4C57-B50B-D2AD0BC99396}"/>
                </c:ext>
              </c:extLst>
            </c:dLbl>
            <c:dLbl>
              <c:idx val="2"/>
              <c:layout>
                <c:manualLayout>
                  <c:x val="0.22180949719164872"/>
                  <c:y val="5.0723279813763384E-3"/>
                </c:manualLayout>
              </c:layout>
              <c:spPr/>
              <c:txPr>
                <a:bodyPr/>
                <a:lstStyle/>
                <a:p>
                  <a:pPr>
                    <a:defRPr smtId="4294967295">
                      <a:solidFill>
                        <a:srgbClr val="FFFFFF"/>
                      </a:solidFill>
                    </a:defRPr>
                  </a:pPr>
                  <a:endParaRPr lang="nl-NL"/>
                </a:p>
              </c:txPr>
              <c:showLegendKey val="0"/>
              <c:showVal val="0"/>
              <c:showCatName val="1"/>
              <c:showSerName val="0"/>
              <c:showPercent val="1"/>
              <c:showBubbleSize val="0"/>
              <c:separator>
</c:separator>
              <c:extLst xmlns:a14="http://schemas.microsoft.com/office/drawing/2010/main" xmlns:wp="http://schemas.openxmlformats.org/drawingml/2006/wordprocessingDrawing" xmlns:w="http://schemas.openxmlformats.org/wordprocessingml/2006/main" xmlns:m="http://schemas.openxmlformats.org/officeDocument/2006/math">
                <c:ext xmlns:c15="http://schemas.microsoft.com/office/drawing/2012/chart" uri="{CE6537A1-D6FC-4f65-9D91-7224C49458BB}"/>
                <c:ext xmlns:c16="http://schemas.microsoft.com/office/drawing/2014/chart" uri="{C3380CC4-5D6E-409C-BE32-E72D297353CC}">
                  <c16:uniqueId val="{00000002-21D6-4C57-B50B-D2AD0BC99396}"/>
                </c:ext>
              </c:extLst>
            </c:dLbl>
            <c:spPr>
              <a:solidFill>
                <a:srgbClr val="FFFFFF"/>
              </a:solidFill>
              <a:ln>
                <a:solidFill>
                  <a:srgbClr val="000000">
                    <a:lumMod val="65000"/>
                    <a:lumOff val="35000"/>
                  </a:srgbClr>
                </a:solidFill>
              </a:ln>
              <a:effectLst/>
            </c:spPr>
            <c:dLblPos val="outEnd"/>
            <c:showLegendKey val="0"/>
            <c:showVal val="0"/>
            <c:showCatName val="1"/>
            <c:showSerName val="0"/>
            <c:showPercent val="1"/>
            <c:showBubbleSize val="0"/>
            <c:showLeaderLines val="0"/>
            <c:extLst xmlns:a14="http://schemas.microsoft.com/office/drawing/2010/main" xmlns:wp="http://schemas.openxmlformats.org/drawingml/2006/wordprocessingDrawing" xmlns:w="http://schemas.openxmlformats.org/wordprocessingml/2006/main" xmlns:m="http://schemas.openxmlformats.org/officeDocument/2006/math">
              <c:ext xmlns:c15="http://schemas.microsoft.com/office/drawing/2012/chart" uri="{CE6537A1-D6FC-4f65-9D91-7224C49458BB}">
                <c15:spPr xmlns:c15="http://schemas.microsoft.com/office/drawing/2012/chart">
                  <a:prstGeom prst="wedgeRectCallout">
                    <a:avLst/>
                  </a:prstGeom>
                </c15:spPr>
              </c:ext>
            </c:extLst>
          </c:dLbls>
          <c:cat>
            <c:strRef>
              <c:f>Sheet1!$A$2:$A$4</c:f>
              <c:strCache>
                <c:ptCount val="3"/>
                <c:pt idx="0">
                  <c:v>Arts</c:v>
                </c:pt>
                <c:pt idx="1">
                  <c:v>Assistent</c:v>
                </c:pt>
                <c:pt idx="2">
                  <c:v>Verpleegkundige </c:v>
                </c:pt>
              </c:strCache>
            </c:strRef>
          </c:cat>
          <c:val>
            <c:numRef>
              <c:f>Sheet1!$B$2:$B$4</c:f>
              <c:numCache>
                <c:formatCode>0%</c:formatCode>
                <c:ptCount val="3"/>
                <c:pt idx="0">
                  <c:v>0.16</c:v>
                </c:pt>
                <c:pt idx="1">
                  <c:v>0.34</c:v>
                </c:pt>
                <c:pt idx="2">
                  <c:v>0.5</c:v>
                </c:pt>
              </c:numCache>
            </c:numRef>
          </c:val>
          <c:extLst>
            <c:ext xmlns:c16="http://schemas.microsoft.com/office/drawing/2014/chart" uri="{C3380CC4-5D6E-409C-BE32-E72D297353CC}">
              <c16:uniqueId val="{00000003-21D6-4C57-B50B-D2AD0BC99396}"/>
            </c:ext>
          </c:extLst>
        </c:ser>
        <c:dLbls>
          <c:showLegendKey val="0"/>
          <c:showVal val="0"/>
          <c:showCatName val="0"/>
          <c:showSerName val="0"/>
          <c:showPercent val="0"/>
          <c:showBubbleSize val="0"/>
          <c:showLeaderLines val="0"/>
        </c:dLbls>
        <c:firstSliceAng val="0"/>
      </c:pieChart>
    </c:plotArea>
    <c:plotVisOnly val="1"/>
    <c:dispBlanksAs val="zero"/>
    <c:showDLblsOverMax val="1"/>
  </c:chart>
  <c:txPr>
    <a:bodyPr/>
    <a:lstStyle/>
    <a:p>
      <a:pPr>
        <a:defRPr sz="1000" smtId="4294967295"/>
      </a:pPr>
      <a:endParaRPr lang="nl-NL"/>
    </a:p>
  </c:txPr>
  <c:externalData r:id="rId1">
    <c:autoUpdate val="0"/>
  </c:externalData>
</c:chartSpace>
</file>

<file path=ppt/charts/chart2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nl-NL"/>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dLbls>
          <c:showLegendKey val="0"/>
          <c:showVal val="0"/>
          <c:showCatName val="0"/>
          <c:showSerName val="0"/>
          <c:showPercent val="0"/>
          <c:showBubbleSize val="0"/>
          <c:showLeaderLines val="0"/>
        </c:dLbls>
        <c:firstSliceAng val="0"/>
      </c:pieChart>
    </c:plotArea>
    <c:plotVisOnly val="1"/>
    <c:dispBlanksAs val="zero"/>
    <c:showDLblsOverMax val="1"/>
  </c:chart>
  <c:txPr>
    <a:bodyPr/>
    <a:lstStyle/>
    <a:p>
      <a:pPr>
        <a:defRPr sz="1000"/>
      </a:pPr>
      <a:endParaRPr lang="nl-NL"/>
    </a:p>
  </c:txPr>
  <c:externalData r:id="rId1">
    <c:autoUpdate val="0"/>
  </c:externalData>
</c:chartSpace>
</file>

<file path=ppt/charts/chart2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nl-NL"/>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dLbls>
          <c:showLegendKey val="0"/>
          <c:showVal val="0"/>
          <c:showCatName val="0"/>
          <c:showSerName val="0"/>
          <c:showPercent val="0"/>
          <c:showBubbleSize val="0"/>
          <c:showLeaderLines val="0"/>
        </c:dLbls>
        <c:firstSliceAng val="0"/>
      </c:pieChart>
    </c:plotArea>
    <c:plotVisOnly val="1"/>
    <c:dispBlanksAs val="zero"/>
    <c:showDLblsOverMax val="1"/>
  </c:chart>
  <c:txPr>
    <a:bodyPr/>
    <a:lstStyle/>
    <a:p>
      <a:pPr>
        <a:defRPr sz="1000"/>
      </a:pPr>
      <a:endParaRPr lang="nl-NL"/>
    </a:p>
  </c:txPr>
  <c:externalData r:id="rId1">
    <c:autoUpdate val="0"/>
  </c:externalData>
</c:chartSpace>
</file>

<file path=ppt/charts/chart2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nl-NL"/>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nl-NL" dirty="0">
                <a:solidFill>
                  <a:schemeClr val="accent1"/>
                </a:solidFill>
              </a:rPr>
              <a:t>Artsen (N=28)</a:t>
            </a:r>
          </a:p>
        </c:rich>
      </c:tx>
      <c:overlay val="0"/>
    </c:title>
    <c:autoTitleDeleted val="0"/>
    <c:plotArea>
      <c:layout/>
      <c:pieChart>
        <c:varyColors val="1"/>
        <c:ser>
          <c:idx val="0"/>
          <c:order val="0"/>
          <c:tx>
            <c:strRef>
              <c:f>Sheet1!$B$1</c:f>
              <c:strCache>
                <c:ptCount val="1"/>
                <c:pt idx="0">
                  <c:v>antwoorden</c:v>
                </c:pt>
              </c:strCache>
            </c:strRef>
          </c:tx>
          <c:dLbls>
            <c:dLbl>
              <c:idx val="0"/>
              <c:spPr/>
              <c:txPr>
                <a:bodyPr/>
                <a:lstStyle/>
                <a:p>
                  <a:pPr>
                    <a:defRPr smtId="4294967295">
                      <a:solidFill>
                        <a:srgbClr val="FFFFFF"/>
                      </a:solidFill>
                    </a:defRPr>
                  </a:pPr>
                  <a:endParaRPr lang="nl-NL"/>
                </a:p>
              </c:txPr>
              <c:showLegendKey val="0"/>
              <c:showVal val="0"/>
              <c:showCatName val="1"/>
              <c:showSerName val="0"/>
              <c:showPercent val="1"/>
              <c:showBubbleSize val="0"/>
              <c:separator>
</c:separator>
              <c:extLst xmlns:m="http://schemas.openxmlformats.org/officeDocument/2006/math" xmlns:w="http://schemas.openxmlformats.org/wordprocessingml/2006/main" xmlns:wp="http://schemas.openxmlformats.org/drawingml/2006/wordprocessingDrawing" xmlns:a14="http://schemas.microsoft.com/office/drawing/2010/main">
                <c:ext xmlns:c15="http://schemas.microsoft.com/office/drawing/2012/chart" uri="{CE6537A1-D6FC-4f65-9D91-7224C49458BB}"/>
                <c:ext xmlns:c16="http://schemas.microsoft.com/office/drawing/2014/chart" uri="{C3380CC4-5D6E-409C-BE32-E72D297353CC}">
                  <c16:uniqueId val="{00000000-F700-4A84-A4A4-AA3DD4724327}"/>
                </c:ext>
              </c:extLst>
            </c:dLbl>
            <c:dLbl>
              <c:idx val="1"/>
              <c:spPr/>
              <c:txPr>
                <a:bodyPr/>
                <a:lstStyle/>
                <a:p>
                  <a:pPr>
                    <a:defRPr smtId="4294967295">
                      <a:solidFill>
                        <a:srgbClr val="FFFFFF"/>
                      </a:solidFill>
                    </a:defRPr>
                  </a:pPr>
                  <a:endParaRPr lang="nl-NL"/>
                </a:p>
              </c:txPr>
              <c:showLegendKey val="0"/>
              <c:showVal val="0"/>
              <c:showCatName val="1"/>
              <c:showSerName val="0"/>
              <c:showPercent val="1"/>
              <c:showBubbleSize val="0"/>
              <c:separator>
</c:separator>
              <c:extLst xmlns:m="http://schemas.openxmlformats.org/officeDocument/2006/math" xmlns:w="http://schemas.openxmlformats.org/wordprocessingml/2006/main" xmlns:wp="http://schemas.openxmlformats.org/drawingml/2006/wordprocessingDrawing" xmlns:a14="http://schemas.microsoft.com/office/drawing/2010/main">
                <c:ext xmlns:c15="http://schemas.microsoft.com/office/drawing/2012/chart" uri="{CE6537A1-D6FC-4f65-9D91-7224C49458BB}"/>
                <c:ext xmlns:c16="http://schemas.microsoft.com/office/drawing/2014/chart" uri="{C3380CC4-5D6E-409C-BE32-E72D297353CC}">
                  <c16:uniqueId val="{00000001-F700-4A84-A4A4-AA3DD4724327}"/>
                </c:ext>
              </c:extLst>
            </c:dLbl>
            <c:dLbl>
              <c:idx val="2"/>
              <c:spPr/>
              <c:txPr>
                <a:bodyPr/>
                <a:lstStyle/>
                <a:p>
                  <a:pPr>
                    <a:defRPr smtId="4294967295">
                      <a:solidFill>
                        <a:srgbClr val="FFFFFF"/>
                      </a:solidFill>
                    </a:defRPr>
                  </a:pPr>
                  <a:endParaRPr lang="nl-NL"/>
                </a:p>
              </c:txPr>
              <c:showLegendKey val="0"/>
              <c:showVal val="0"/>
              <c:showCatName val="1"/>
              <c:showSerName val="0"/>
              <c:showPercent val="1"/>
              <c:showBubbleSize val="0"/>
              <c:separator>
</c:separator>
              <c:extLst xmlns:m="http://schemas.openxmlformats.org/officeDocument/2006/math" xmlns:w="http://schemas.openxmlformats.org/wordprocessingml/2006/main" xmlns:wp="http://schemas.openxmlformats.org/drawingml/2006/wordprocessingDrawing" xmlns:a14="http://schemas.microsoft.com/office/drawing/2010/main">
                <c:ext xmlns:c15="http://schemas.microsoft.com/office/drawing/2012/chart" uri="{CE6537A1-D6FC-4f65-9D91-7224C49458BB}"/>
                <c:ext xmlns:c16="http://schemas.microsoft.com/office/drawing/2014/chart" uri="{C3380CC4-5D6E-409C-BE32-E72D297353CC}">
                  <c16:uniqueId val="{00000002-F700-4A84-A4A4-AA3DD4724327}"/>
                </c:ext>
              </c:extLst>
            </c:dLbl>
            <c:spPr>
              <a:solidFill>
                <a:srgbClr val="FFFFFF"/>
              </a:solidFill>
              <a:ln>
                <a:solidFill>
                  <a:srgbClr val="000000">
                    <a:lumMod val="65000"/>
                    <a:lumOff val="35000"/>
                  </a:srgbClr>
                </a:solidFill>
              </a:ln>
              <a:effectLst/>
            </c:spPr>
            <c:dLblPos val="outEnd"/>
            <c:showLegendKey val="0"/>
            <c:showVal val="0"/>
            <c:showCatName val="1"/>
            <c:showSerName val="0"/>
            <c:showPercent val="1"/>
            <c:showBubbleSize val="0"/>
            <c:showLeaderLines val="0"/>
            <c:extLst xmlns:m="http://schemas.openxmlformats.org/officeDocument/2006/math" xmlns:w="http://schemas.openxmlformats.org/wordprocessingml/2006/main" xmlns:wp="http://schemas.openxmlformats.org/drawingml/2006/wordprocessingDrawing" xmlns:a14="http://schemas.microsoft.com/office/drawing/2010/main">
              <c:ext xmlns:c15="http://schemas.microsoft.com/office/drawing/2012/chart" uri="{CE6537A1-D6FC-4f65-9D91-7224C49458BB}">
                <c15:spPr xmlns:c15="http://schemas.microsoft.com/office/drawing/2012/chart">
                  <a:prstGeom prst="wedgeRectCallout">
                    <a:avLst/>
                  </a:prstGeom>
                </c15:spPr>
              </c:ext>
            </c:extLst>
          </c:dLbls>
          <c:cat>
            <c:strRef>
              <c:f>Sheet1!$A$2:$A$3</c:f>
              <c:strCache>
                <c:ptCount val="2"/>
                <c:pt idx="0">
                  <c:v>Ja </c:v>
                </c:pt>
                <c:pt idx="1">
                  <c:v>Nee</c:v>
                </c:pt>
              </c:strCache>
            </c:strRef>
          </c:cat>
          <c:val>
            <c:numRef>
              <c:f>Sheet1!$B$2:$B$3</c:f>
              <c:numCache>
                <c:formatCode>0%</c:formatCode>
                <c:ptCount val="2"/>
                <c:pt idx="0">
                  <c:v>0.56999999999999995</c:v>
                </c:pt>
                <c:pt idx="1">
                  <c:v>0.43</c:v>
                </c:pt>
              </c:numCache>
            </c:numRef>
          </c:val>
          <c:extLst>
            <c:ext xmlns:c16="http://schemas.microsoft.com/office/drawing/2014/chart" uri="{C3380CC4-5D6E-409C-BE32-E72D297353CC}">
              <c16:uniqueId val="{00000003-F700-4A84-A4A4-AA3DD4724327}"/>
            </c:ext>
          </c:extLst>
        </c:ser>
        <c:dLbls>
          <c:showLegendKey val="0"/>
          <c:showVal val="0"/>
          <c:showCatName val="0"/>
          <c:showSerName val="0"/>
          <c:showPercent val="0"/>
          <c:showBubbleSize val="0"/>
          <c:showLeaderLines val="0"/>
        </c:dLbls>
        <c:firstSliceAng val="0"/>
      </c:pieChart>
    </c:plotArea>
    <c:plotVisOnly val="1"/>
    <c:dispBlanksAs val="zero"/>
    <c:showDLblsOverMax val="1"/>
  </c:chart>
  <c:txPr>
    <a:bodyPr/>
    <a:lstStyle/>
    <a:p>
      <a:pPr>
        <a:defRPr sz="1000" smtId="4294967295"/>
      </a:pPr>
      <a:endParaRPr lang="nl-NL"/>
    </a:p>
  </c:txPr>
  <c:externalData r:id="rId1">
    <c:autoUpdate val="0"/>
  </c:externalData>
</c:chartSpace>
</file>

<file path=ppt/charts/chart2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nl-NL"/>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nl-NL" dirty="0">
                <a:solidFill>
                  <a:schemeClr val="accent1"/>
                </a:solidFill>
              </a:rPr>
              <a:t>Assistenten (N=61)</a:t>
            </a:r>
          </a:p>
        </c:rich>
      </c:tx>
      <c:overlay val="0"/>
    </c:title>
    <c:autoTitleDeleted val="0"/>
    <c:plotArea>
      <c:layout/>
      <c:pieChart>
        <c:varyColors val="1"/>
        <c:ser>
          <c:idx val="0"/>
          <c:order val="0"/>
          <c:tx>
            <c:strRef>
              <c:f>Sheet1!$B$1</c:f>
              <c:strCache>
                <c:ptCount val="1"/>
                <c:pt idx="0">
                  <c:v>antwoorden</c:v>
                </c:pt>
              </c:strCache>
            </c:strRef>
          </c:tx>
          <c:dLbls>
            <c:dLbl>
              <c:idx val="0"/>
              <c:spPr/>
              <c:txPr>
                <a:bodyPr/>
                <a:lstStyle/>
                <a:p>
                  <a:pPr>
                    <a:defRPr smtId="4294967295">
                      <a:solidFill>
                        <a:srgbClr val="FFFFFF"/>
                      </a:solidFill>
                    </a:defRPr>
                  </a:pPr>
                  <a:endParaRPr lang="nl-NL"/>
                </a:p>
              </c:txPr>
              <c:showLegendKey val="0"/>
              <c:showVal val="0"/>
              <c:showCatName val="1"/>
              <c:showSerName val="0"/>
              <c:showPercent val="1"/>
              <c:showBubbleSize val="0"/>
              <c:separator>
</c:separator>
              <c:extLst xmlns:m="http://schemas.openxmlformats.org/officeDocument/2006/math" xmlns:w="http://schemas.openxmlformats.org/wordprocessingml/2006/main" xmlns:wp="http://schemas.openxmlformats.org/drawingml/2006/wordprocessingDrawing" xmlns:a14="http://schemas.microsoft.com/office/drawing/2010/main">
                <c:ext xmlns:c15="http://schemas.microsoft.com/office/drawing/2012/chart" uri="{CE6537A1-D6FC-4f65-9D91-7224C49458BB}"/>
                <c:ext xmlns:c16="http://schemas.microsoft.com/office/drawing/2014/chart" uri="{C3380CC4-5D6E-409C-BE32-E72D297353CC}">
                  <c16:uniqueId val="{00000000-0D3F-48BE-A5F8-83F1930B5B6A}"/>
                </c:ext>
              </c:extLst>
            </c:dLbl>
            <c:dLbl>
              <c:idx val="1"/>
              <c:spPr/>
              <c:txPr>
                <a:bodyPr/>
                <a:lstStyle/>
                <a:p>
                  <a:pPr>
                    <a:defRPr smtId="4294967295">
                      <a:solidFill>
                        <a:srgbClr val="FFFFFF"/>
                      </a:solidFill>
                    </a:defRPr>
                  </a:pPr>
                  <a:endParaRPr lang="nl-NL"/>
                </a:p>
              </c:txPr>
              <c:showLegendKey val="0"/>
              <c:showVal val="0"/>
              <c:showCatName val="1"/>
              <c:showSerName val="0"/>
              <c:showPercent val="1"/>
              <c:showBubbleSize val="0"/>
              <c:separator>
</c:separator>
              <c:extLst xmlns:m="http://schemas.openxmlformats.org/officeDocument/2006/math" xmlns:w="http://schemas.openxmlformats.org/wordprocessingml/2006/main" xmlns:wp="http://schemas.openxmlformats.org/drawingml/2006/wordprocessingDrawing" xmlns:a14="http://schemas.microsoft.com/office/drawing/2010/main">
                <c:ext xmlns:c15="http://schemas.microsoft.com/office/drawing/2012/chart" uri="{CE6537A1-D6FC-4f65-9D91-7224C49458BB}"/>
                <c:ext xmlns:c16="http://schemas.microsoft.com/office/drawing/2014/chart" uri="{C3380CC4-5D6E-409C-BE32-E72D297353CC}">
                  <c16:uniqueId val="{00000001-0D3F-48BE-A5F8-83F1930B5B6A}"/>
                </c:ext>
              </c:extLst>
            </c:dLbl>
            <c:dLbl>
              <c:idx val="2"/>
              <c:spPr/>
              <c:txPr>
                <a:bodyPr/>
                <a:lstStyle/>
                <a:p>
                  <a:pPr>
                    <a:defRPr smtId="4294967295">
                      <a:solidFill>
                        <a:srgbClr val="FFFFFF"/>
                      </a:solidFill>
                    </a:defRPr>
                  </a:pPr>
                  <a:endParaRPr lang="nl-NL"/>
                </a:p>
              </c:txPr>
              <c:showLegendKey val="0"/>
              <c:showVal val="0"/>
              <c:showCatName val="1"/>
              <c:showSerName val="0"/>
              <c:showPercent val="1"/>
              <c:showBubbleSize val="0"/>
              <c:separator>
</c:separator>
              <c:extLst xmlns:m="http://schemas.openxmlformats.org/officeDocument/2006/math" xmlns:w="http://schemas.openxmlformats.org/wordprocessingml/2006/main" xmlns:wp="http://schemas.openxmlformats.org/drawingml/2006/wordprocessingDrawing" xmlns:a14="http://schemas.microsoft.com/office/drawing/2010/main">
                <c:ext xmlns:c15="http://schemas.microsoft.com/office/drawing/2012/chart" uri="{CE6537A1-D6FC-4f65-9D91-7224C49458BB}"/>
                <c:ext xmlns:c16="http://schemas.microsoft.com/office/drawing/2014/chart" uri="{C3380CC4-5D6E-409C-BE32-E72D297353CC}">
                  <c16:uniqueId val="{00000002-0D3F-48BE-A5F8-83F1930B5B6A}"/>
                </c:ext>
              </c:extLst>
            </c:dLbl>
            <c:spPr>
              <a:solidFill>
                <a:srgbClr val="FFFFFF"/>
              </a:solidFill>
              <a:ln>
                <a:solidFill>
                  <a:srgbClr val="000000">
                    <a:lumMod val="65000"/>
                    <a:lumOff val="35000"/>
                  </a:srgbClr>
                </a:solidFill>
              </a:ln>
              <a:effectLst/>
            </c:spPr>
            <c:dLblPos val="outEnd"/>
            <c:showLegendKey val="0"/>
            <c:showVal val="0"/>
            <c:showCatName val="1"/>
            <c:showSerName val="0"/>
            <c:showPercent val="1"/>
            <c:showBubbleSize val="0"/>
            <c:showLeaderLines val="0"/>
            <c:extLst xmlns:m="http://schemas.openxmlformats.org/officeDocument/2006/math" xmlns:w="http://schemas.openxmlformats.org/wordprocessingml/2006/main" xmlns:wp="http://schemas.openxmlformats.org/drawingml/2006/wordprocessingDrawing" xmlns:a14="http://schemas.microsoft.com/office/drawing/2010/main">
              <c:ext xmlns:c15="http://schemas.microsoft.com/office/drawing/2012/chart" uri="{CE6537A1-D6FC-4f65-9D91-7224C49458BB}">
                <c15:spPr xmlns:c15="http://schemas.microsoft.com/office/drawing/2012/chart">
                  <a:prstGeom prst="wedgeRectCallout">
                    <a:avLst/>
                  </a:prstGeom>
                </c15:spPr>
              </c:ext>
            </c:extLst>
          </c:dLbls>
          <c:cat>
            <c:strRef>
              <c:f>Sheet1!$A$2:$A$3</c:f>
              <c:strCache>
                <c:ptCount val="2"/>
                <c:pt idx="0">
                  <c:v>Ja </c:v>
                </c:pt>
                <c:pt idx="1">
                  <c:v>Nee</c:v>
                </c:pt>
              </c:strCache>
            </c:strRef>
          </c:cat>
          <c:val>
            <c:numRef>
              <c:f>Sheet1!$B$2:$B$3</c:f>
              <c:numCache>
                <c:formatCode>0%</c:formatCode>
                <c:ptCount val="2"/>
                <c:pt idx="0">
                  <c:v>0.1</c:v>
                </c:pt>
                <c:pt idx="1">
                  <c:v>0.9</c:v>
                </c:pt>
              </c:numCache>
            </c:numRef>
          </c:val>
          <c:extLst>
            <c:ext xmlns:c16="http://schemas.microsoft.com/office/drawing/2014/chart" uri="{C3380CC4-5D6E-409C-BE32-E72D297353CC}">
              <c16:uniqueId val="{00000003-0D3F-48BE-A5F8-83F1930B5B6A}"/>
            </c:ext>
          </c:extLst>
        </c:ser>
        <c:dLbls>
          <c:showLegendKey val="0"/>
          <c:showVal val="0"/>
          <c:showCatName val="0"/>
          <c:showSerName val="0"/>
          <c:showPercent val="0"/>
          <c:showBubbleSize val="0"/>
          <c:showLeaderLines val="0"/>
        </c:dLbls>
        <c:firstSliceAng val="0"/>
      </c:pieChart>
    </c:plotArea>
    <c:plotVisOnly val="1"/>
    <c:dispBlanksAs val="zero"/>
    <c:showDLblsOverMax val="1"/>
  </c:chart>
  <c:txPr>
    <a:bodyPr/>
    <a:lstStyle/>
    <a:p>
      <a:pPr>
        <a:defRPr sz="1000" smtId="4294967295"/>
      </a:pPr>
      <a:endParaRPr lang="nl-NL"/>
    </a:p>
  </c:txPr>
  <c:externalData r:id="rId1">
    <c:autoUpdate val="0"/>
  </c:externalData>
</c:chartSpace>
</file>

<file path=ppt/charts/chart2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nl-NL"/>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nl-NL" dirty="0">
                <a:solidFill>
                  <a:schemeClr val="accent1"/>
                </a:solidFill>
              </a:rPr>
              <a:t>Verpleegkundigen (N=91)</a:t>
            </a:r>
          </a:p>
        </c:rich>
      </c:tx>
      <c:overlay val="0"/>
    </c:title>
    <c:autoTitleDeleted val="0"/>
    <c:plotArea>
      <c:layout/>
      <c:pieChart>
        <c:varyColors val="1"/>
        <c:ser>
          <c:idx val="0"/>
          <c:order val="0"/>
          <c:tx>
            <c:strRef>
              <c:f>Sheet1!$B$1</c:f>
              <c:strCache>
                <c:ptCount val="1"/>
                <c:pt idx="0">
                  <c:v>antwoorden</c:v>
                </c:pt>
              </c:strCache>
            </c:strRef>
          </c:tx>
          <c:dLbls>
            <c:dLbl>
              <c:idx val="0"/>
              <c:spPr/>
              <c:txPr>
                <a:bodyPr/>
                <a:lstStyle/>
                <a:p>
                  <a:pPr>
                    <a:defRPr smtId="4294967295">
                      <a:solidFill>
                        <a:srgbClr val="FFFFFF"/>
                      </a:solidFill>
                    </a:defRPr>
                  </a:pPr>
                  <a:endParaRPr lang="nl-NL"/>
                </a:p>
              </c:txPr>
              <c:showLegendKey val="0"/>
              <c:showVal val="0"/>
              <c:showCatName val="1"/>
              <c:showSerName val="0"/>
              <c:showPercent val="1"/>
              <c:showBubbleSize val="0"/>
              <c:separator>
</c:separator>
              <c:extLst xmlns:m="http://schemas.openxmlformats.org/officeDocument/2006/math" xmlns:w="http://schemas.openxmlformats.org/wordprocessingml/2006/main" xmlns:wp="http://schemas.openxmlformats.org/drawingml/2006/wordprocessingDrawing" xmlns:a14="http://schemas.microsoft.com/office/drawing/2010/main">
                <c:ext xmlns:c15="http://schemas.microsoft.com/office/drawing/2012/chart" uri="{CE6537A1-D6FC-4f65-9D91-7224C49458BB}"/>
                <c:ext xmlns:c16="http://schemas.microsoft.com/office/drawing/2014/chart" uri="{C3380CC4-5D6E-409C-BE32-E72D297353CC}">
                  <c16:uniqueId val="{00000000-FDE6-4050-A0D5-F12A85E7CFAC}"/>
                </c:ext>
              </c:extLst>
            </c:dLbl>
            <c:dLbl>
              <c:idx val="1"/>
              <c:spPr/>
              <c:txPr>
                <a:bodyPr/>
                <a:lstStyle/>
                <a:p>
                  <a:pPr>
                    <a:defRPr smtId="4294967295">
                      <a:solidFill>
                        <a:srgbClr val="FFFFFF"/>
                      </a:solidFill>
                    </a:defRPr>
                  </a:pPr>
                  <a:endParaRPr lang="nl-NL"/>
                </a:p>
              </c:txPr>
              <c:showLegendKey val="0"/>
              <c:showVal val="0"/>
              <c:showCatName val="1"/>
              <c:showSerName val="0"/>
              <c:showPercent val="1"/>
              <c:showBubbleSize val="0"/>
              <c:separator>
</c:separator>
              <c:extLst xmlns:m="http://schemas.openxmlformats.org/officeDocument/2006/math" xmlns:w="http://schemas.openxmlformats.org/wordprocessingml/2006/main" xmlns:wp="http://schemas.openxmlformats.org/drawingml/2006/wordprocessingDrawing" xmlns:a14="http://schemas.microsoft.com/office/drawing/2010/main">
                <c:ext xmlns:c15="http://schemas.microsoft.com/office/drawing/2012/chart" uri="{CE6537A1-D6FC-4f65-9D91-7224C49458BB}"/>
                <c:ext xmlns:c16="http://schemas.microsoft.com/office/drawing/2014/chart" uri="{C3380CC4-5D6E-409C-BE32-E72D297353CC}">
                  <c16:uniqueId val="{00000001-FDE6-4050-A0D5-F12A85E7CFAC}"/>
                </c:ext>
              </c:extLst>
            </c:dLbl>
            <c:dLbl>
              <c:idx val="2"/>
              <c:spPr/>
              <c:txPr>
                <a:bodyPr/>
                <a:lstStyle/>
                <a:p>
                  <a:pPr>
                    <a:defRPr smtId="4294967295">
                      <a:solidFill>
                        <a:srgbClr val="FFFFFF"/>
                      </a:solidFill>
                    </a:defRPr>
                  </a:pPr>
                  <a:endParaRPr lang="nl-NL"/>
                </a:p>
              </c:txPr>
              <c:showLegendKey val="0"/>
              <c:showVal val="0"/>
              <c:showCatName val="1"/>
              <c:showSerName val="0"/>
              <c:showPercent val="1"/>
              <c:showBubbleSize val="0"/>
              <c:separator>
</c:separator>
              <c:extLst xmlns:m="http://schemas.openxmlformats.org/officeDocument/2006/math" xmlns:w="http://schemas.openxmlformats.org/wordprocessingml/2006/main" xmlns:wp="http://schemas.openxmlformats.org/drawingml/2006/wordprocessingDrawing" xmlns:a14="http://schemas.microsoft.com/office/drawing/2010/main">
                <c:ext xmlns:c15="http://schemas.microsoft.com/office/drawing/2012/chart" uri="{CE6537A1-D6FC-4f65-9D91-7224C49458BB}"/>
                <c:ext xmlns:c16="http://schemas.microsoft.com/office/drawing/2014/chart" uri="{C3380CC4-5D6E-409C-BE32-E72D297353CC}">
                  <c16:uniqueId val="{00000002-FDE6-4050-A0D5-F12A85E7CFAC}"/>
                </c:ext>
              </c:extLst>
            </c:dLbl>
            <c:spPr>
              <a:solidFill>
                <a:srgbClr val="FFFFFF"/>
              </a:solidFill>
              <a:ln>
                <a:solidFill>
                  <a:srgbClr val="000000">
                    <a:lumMod val="65000"/>
                    <a:lumOff val="35000"/>
                  </a:srgbClr>
                </a:solidFill>
              </a:ln>
              <a:effectLst/>
            </c:spPr>
            <c:dLblPos val="outEnd"/>
            <c:showLegendKey val="0"/>
            <c:showVal val="0"/>
            <c:showCatName val="1"/>
            <c:showSerName val="0"/>
            <c:showPercent val="1"/>
            <c:showBubbleSize val="0"/>
            <c:showLeaderLines val="0"/>
            <c:extLst xmlns:m="http://schemas.openxmlformats.org/officeDocument/2006/math" xmlns:w="http://schemas.openxmlformats.org/wordprocessingml/2006/main" xmlns:wp="http://schemas.openxmlformats.org/drawingml/2006/wordprocessingDrawing" xmlns:a14="http://schemas.microsoft.com/office/drawing/2010/main">
              <c:ext xmlns:c15="http://schemas.microsoft.com/office/drawing/2012/chart" uri="{CE6537A1-D6FC-4f65-9D91-7224C49458BB}">
                <c15:spPr xmlns:c15="http://schemas.microsoft.com/office/drawing/2012/chart">
                  <a:prstGeom prst="wedgeRectCallout">
                    <a:avLst/>
                  </a:prstGeom>
                </c15:spPr>
              </c:ext>
            </c:extLst>
          </c:dLbls>
          <c:cat>
            <c:strRef>
              <c:f>Sheet1!$A$2:$A$3</c:f>
              <c:strCache>
                <c:ptCount val="2"/>
                <c:pt idx="0">
                  <c:v>Ja </c:v>
                </c:pt>
                <c:pt idx="1">
                  <c:v>Nee</c:v>
                </c:pt>
              </c:strCache>
            </c:strRef>
          </c:cat>
          <c:val>
            <c:numRef>
              <c:f>Sheet1!$B$2:$B$3</c:f>
              <c:numCache>
                <c:formatCode>0%</c:formatCode>
                <c:ptCount val="2"/>
                <c:pt idx="0">
                  <c:v>0.7</c:v>
                </c:pt>
                <c:pt idx="1">
                  <c:v>0.3</c:v>
                </c:pt>
              </c:numCache>
            </c:numRef>
          </c:val>
          <c:extLst>
            <c:ext xmlns:c16="http://schemas.microsoft.com/office/drawing/2014/chart" uri="{C3380CC4-5D6E-409C-BE32-E72D297353CC}">
              <c16:uniqueId val="{00000003-FDE6-4050-A0D5-F12A85E7CFAC}"/>
            </c:ext>
          </c:extLst>
        </c:ser>
        <c:dLbls>
          <c:showLegendKey val="0"/>
          <c:showVal val="0"/>
          <c:showCatName val="0"/>
          <c:showSerName val="0"/>
          <c:showPercent val="0"/>
          <c:showBubbleSize val="0"/>
          <c:showLeaderLines val="0"/>
        </c:dLbls>
        <c:firstSliceAng val="0"/>
      </c:pieChart>
    </c:plotArea>
    <c:plotVisOnly val="1"/>
    <c:dispBlanksAs val="zero"/>
    <c:showDLblsOverMax val="1"/>
  </c:chart>
  <c:txPr>
    <a:bodyPr/>
    <a:lstStyle/>
    <a:p>
      <a:pPr>
        <a:defRPr sz="1000" smtId="4294967295"/>
      </a:pPr>
      <a:endParaRPr lang="nl-NL"/>
    </a:p>
  </c:txPr>
  <c:externalData r:id="rId1">
    <c:autoUpdate val="0"/>
  </c:externalData>
</c:chartSpace>
</file>

<file path=ppt/charts/chart2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nl-NL"/>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dLbls>
          <c:showLegendKey val="0"/>
          <c:showVal val="0"/>
          <c:showCatName val="0"/>
          <c:showSerName val="0"/>
          <c:showPercent val="0"/>
          <c:showBubbleSize val="0"/>
          <c:showLeaderLines val="0"/>
        </c:dLbls>
        <c:firstSliceAng val="0"/>
      </c:pieChart>
    </c:plotArea>
    <c:plotVisOnly val="1"/>
    <c:dispBlanksAs val="zero"/>
    <c:showDLblsOverMax val="1"/>
  </c:chart>
  <c:txPr>
    <a:bodyPr/>
    <a:lstStyle/>
    <a:p>
      <a:pPr>
        <a:defRPr sz="1000"/>
      </a:pPr>
      <a:endParaRPr lang="nl-NL"/>
    </a:p>
  </c:txPr>
  <c:externalData r:id="rId1">
    <c:autoUpdate val="0"/>
  </c:externalData>
</c:chartSpace>
</file>

<file path=ppt/charts/chart2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nl-NL"/>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dLbls>
          <c:showLegendKey val="0"/>
          <c:showVal val="0"/>
          <c:showCatName val="0"/>
          <c:showSerName val="0"/>
          <c:showPercent val="0"/>
          <c:showBubbleSize val="0"/>
          <c:showLeaderLines val="0"/>
        </c:dLbls>
        <c:firstSliceAng val="0"/>
      </c:pieChart>
    </c:plotArea>
    <c:plotVisOnly val="1"/>
    <c:dispBlanksAs val="zero"/>
    <c:showDLblsOverMax val="1"/>
  </c:chart>
  <c:txPr>
    <a:bodyPr/>
    <a:lstStyle/>
    <a:p>
      <a:pPr>
        <a:defRPr sz="1000"/>
      </a:pPr>
      <a:endParaRPr lang="nl-NL"/>
    </a:p>
  </c:txPr>
  <c:externalData r:id="rId1">
    <c:autoUpdate val="0"/>
  </c:externalData>
</c:chartSpace>
</file>

<file path=ppt/charts/chart2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nl-NL"/>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6.8492261412492594E-2"/>
          <c:y val="0.12394315763930196"/>
          <c:w val="0.4936749099417741"/>
          <c:h val="0.76328457382532777"/>
        </c:manualLayout>
      </c:layout>
      <c:pieChart>
        <c:varyColors val="1"/>
        <c:ser>
          <c:idx val="0"/>
          <c:order val="0"/>
          <c:tx>
            <c:strRef>
              <c:f>Sheet1!$B$1</c:f>
              <c:strCache>
                <c:ptCount val="1"/>
                <c:pt idx="0">
                  <c:v>antwoorden</c:v>
                </c:pt>
              </c:strCache>
            </c:strRef>
          </c:tx>
          <c:dPt>
            <c:idx val="5"/>
            <c:bubble3D val="0"/>
            <c:spPr>
              <a:solidFill>
                <a:schemeClr val="accent4">
                  <a:lumMod val="90000"/>
                </a:schemeClr>
              </a:solidFill>
            </c:spPr>
            <c:extLst>
              <c:ext xmlns:c16="http://schemas.microsoft.com/office/drawing/2014/chart" uri="{C3380CC4-5D6E-409C-BE32-E72D297353CC}">
                <c16:uniqueId val="{00000005-005E-426A-9681-6C65577AB6B8}"/>
              </c:ext>
            </c:extLst>
          </c:dPt>
          <c:dLbls>
            <c:dLbl>
              <c:idx val="0"/>
              <c:spPr/>
              <c:txPr>
                <a:bodyPr/>
                <a:lstStyle/>
                <a:p>
                  <a:pPr>
                    <a:defRPr smtId="4294967295">
                      <a:solidFill>
                        <a:srgbClr val="FFFFFF"/>
                      </a:solidFill>
                    </a:defRPr>
                  </a:pPr>
                  <a:endParaRPr lang="nl-NL"/>
                </a:p>
              </c:txPr>
              <c:showLegendKey val="0"/>
              <c:showVal val="1"/>
              <c:showCatName val="0"/>
              <c:showSerName val="0"/>
              <c:showPercent val="0"/>
              <c:showBubbleSize val="0"/>
              <c:separator>
</c:separator>
              <c:extLst xmlns:a14="http://schemas.microsoft.com/office/drawing/2010/main" xmlns:wp="http://schemas.openxmlformats.org/drawingml/2006/wordprocessingDrawing" xmlns:w="http://schemas.openxmlformats.org/wordprocessingml/2006/main" xmlns:m="http://schemas.openxmlformats.org/officeDocument/2006/math">
                <c:ext xmlns:c15="http://schemas.microsoft.com/office/drawing/2012/chart" uri="{CE6537A1-D6FC-4f65-9D91-7224C49458BB}"/>
                <c:ext xmlns:c16="http://schemas.microsoft.com/office/drawing/2014/chart" uri="{C3380CC4-5D6E-409C-BE32-E72D297353CC}">
                  <c16:uniqueId val="{00000000-005E-426A-9681-6C65577AB6B8}"/>
                </c:ext>
              </c:extLst>
            </c:dLbl>
            <c:dLbl>
              <c:idx val="1"/>
              <c:spPr/>
              <c:txPr>
                <a:bodyPr/>
                <a:lstStyle/>
                <a:p>
                  <a:pPr>
                    <a:defRPr smtId="4294967295">
                      <a:solidFill>
                        <a:srgbClr val="FFFFFF"/>
                      </a:solidFill>
                    </a:defRPr>
                  </a:pPr>
                  <a:endParaRPr lang="nl-NL"/>
                </a:p>
              </c:txPr>
              <c:showLegendKey val="0"/>
              <c:showVal val="1"/>
              <c:showCatName val="0"/>
              <c:showSerName val="0"/>
              <c:showPercent val="0"/>
              <c:showBubbleSize val="0"/>
              <c:separator>
</c:separator>
              <c:extLst xmlns:a14="http://schemas.microsoft.com/office/drawing/2010/main" xmlns:wp="http://schemas.openxmlformats.org/drawingml/2006/wordprocessingDrawing" xmlns:w="http://schemas.openxmlformats.org/wordprocessingml/2006/main" xmlns:m="http://schemas.openxmlformats.org/officeDocument/2006/math">
                <c:ext xmlns:c15="http://schemas.microsoft.com/office/drawing/2012/chart" uri="{CE6537A1-D6FC-4f65-9D91-7224C49458BB}"/>
                <c:ext xmlns:c16="http://schemas.microsoft.com/office/drawing/2014/chart" uri="{C3380CC4-5D6E-409C-BE32-E72D297353CC}">
                  <c16:uniqueId val="{00000001-005E-426A-9681-6C65577AB6B8}"/>
                </c:ext>
              </c:extLst>
            </c:dLbl>
            <c:dLbl>
              <c:idx val="2"/>
              <c:spPr/>
              <c:txPr>
                <a:bodyPr/>
                <a:lstStyle/>
                <a:p>
                  <a:pPr>
                    <a:defRPr smtId="4294967295">
                      <a:solidFill>
                        <a:srgbClr val="FFFFFF"/>
                      </a:solidFill>
                    </a:defRPr>
                  </a:pPr>
                  <a:endParaRPr lang="nl-NL"/>
                </a:p>
              </c:txPr>
              <c:showLegendKey val="0"/>
              <c:showVal val="1"/>
              <c:showCatName val="0"/>
              <c:showSerName val="0"/>
              <c:showPercent val="0"/>
              <c:showBubbleSize val="0"/>
              <c:separator>
</c:separator>
              <c:extLst xmlns:a14="http://schemas.microsoft.com/office/drawing/2010/main" xmlns:wp="http://schemas.openxmlformats.org/drawingml/2006/wordprocessingDrawing" xmlns:w="http://schemas.openxmlformats.org/wordprocessingml/2006/main" xmlns:m="http://schemas.openxmlformats.org/officeDocument/2006/math">
                <c:ext xmlns:c15="http://schemas.microsoft.com/office/drawing/2012/chart" uri="{CE6537A1-D6FC-4f65-9D91-7224C49458BB}"/>
                <c:ext xmlns:c16="http://schemas.microsoft.com/office/drawing/2014/chart" uri="{C3380CC4-5D6E-409C-BE32-E72D297353CC}">
                  <c16:uniqueId val="{00000002-005E-426A-9681-6C65577AB6B8}"/>
                </c:ext>
              </c:extLst>
            </c:dLbl>
            <c:dLbl>
              <c:idx val="3"/>
              <c:spPr/>
              <c:txPr>
                <a:bodyPr/>
                <a:lstStyle/>
                <a:p>
                  <a:pPr>
                    <a:defRPr smtId="4294967295">
                      <a:solidFill>
                        <a:srgbClr val="FFFFFF"/>
                      </a:solidFill>
                    </a:defRPr>
                  </a:pPr>
                  <a:endParaRPr lang="nl-NL"/>
                </a:p>
              </c:txPr>
              <c:showLegendKey val="0"/>
              <c:showVal val="1"/>
              <c:showCatName val="0"/>
              <c:showSerName val="0"/>
              <c:showPercent val="0"/>
              <c:showBubbleSize val="0"/>
              <c:separator>
</c:separator>
              <c:extLst xmlns:a14="http://schemas.microsoft.com/office/drawing/2010/main" xmlns:wp="http://schemas.openxmlformats.org/drawingml/2006/wordprocessingDrawing" xmlns:w="http://schemas.openxmlformats.org/wordprocessingml/2006/main" xmlns:m="http://schemas.openxmlformats.org/officeDocument/2006/math">
                <c:ext xmlns:c15="http://schemas.microsoft.com/office/drawing/2012/chart" uri="{CE6537A1-D6FC-4f65-9D91-7224C49458BB}"/>
                <c:ext xmlns:c16="http://schemas.microsoft.com/office/drawing/2014/chart" uri="{C3380CC4-5D6E-409C-BE32-E72D297353CC}">
                  <c16:uniqueId val="{00000003-005E-426A-9681-6C65577AB6B8}"/>
                </c:ext>
              </c:extLst>
            </c:dLbl>
            <c:dLbl>
              <c:idx val="4"/>
              <c:spPr/>
              <c:txPr>
                <a:bodyPr/>
                <a:lstStyle/>
                <a:p>
                  <a:pPr>
                    <a:defRPr smtId="4294967295">
                      <a:solidFill>
                        <a:srgbClr val="FFFFFF"/>
                      </a:solidFill>
                    </a:defRPr>
                  </a:pPr>
                  <a:endParaRPr lang="nl-NL"/>
                </a:p>
              </c:txPr>
              <c:showLegendKey val="0"/>
              <c:showVal val="1"/>
              <c:showCatName val="0"/>
              <c:showSerName val="0"/>
              <c:showPercent val="0"/>
              <c:showBubbleSize val="0"/>
              <c:separator>
</c:separator>
              <c:extLst xmlns:a14="http://schemas.microsoft.com/office/drawing/2010/main" xmlns:wp="http://schemas.openxmlformats.org/drawingml/2006/wordprocessingDrawing" xmlns:w="http://schemas.openxmlformats.org/wordprocessingml/2006/main" xmlns:m="http://schemas.openxmlformats.org/officeDocument/2006/math">
                <c:ext xmlns:c15="http://schemas.microsoft.com/office/drawing/2012/chart" uri="{CE6537A1-D6FC-4f65-9D91-7224C49458BB}"/>
                <c:ext xmlns:c16="http://schemas.microsoft.com/office/drawing/2014/chart" uri="{C3380CC4-5D6E-409C-BE32-E72D297353CC}">
                  <c16:uniqueId val="{00000004-005E-426A-9681-6C65577AB6B8}"/>
                </c:ext>
              </c:extLst>
            </c:dLbl>
            <c:dLbl>
              <c:idx val="5"/>
              <c:spPr/>
              <c:txPr>
                <a:bodyPr/>
                <a:lstStyle/>
                <a:p>
                  <a:pPr>
                    <a:defRPr smtId="4294967295">
                      <a:solidFill>
                        <a:srgbClr val="FFFFFF"/>
                      </a:solidFill>
                    </a:defRPr>
                  </a:pPr>
                  <a:endParaRPr lang="nl-NL"/>
                </a:p>
              </c:txPr>
              <c:showLegendKey val="0"/>
              <c:showVal val="1"/>
              <c:showCatName val="0"/>
              <c:showSerName val="0"/>
              <c:showPercent val="0"/>
              <c:showBubbleSize val="0"/>
              <c:separator>
</c:separator>
              <c:extLst xmlns:a14="http://schemas.microsoft.com/office/drawing/2010/main" xmlns:wp="http://schemas.openxmlformats.org/drawingml/2006/wordprocessingDrawing" xmlns:w="http://schemas.openxmlformats.org/wordprocessingml/2006/main" xmlns:m="http://schemas.openxmlformats.org/officeDocument/2006/math">
                <c:ext xmlns:c15="http://schemas.microsoft.com/office/drawing/2012/chart" uri="{CE6537A1-D6FC-4f65-9D91-7224C49458BB}"/>
                <c:ext xmlns:c16="http://schemas.microsoft.com/office/drawing/2014/chart" uri="{C3380CC4-5D6E-409C-BE32-E72D297353CC}">
                  <c16:uniqueId val="{00000005-005E-426A-9681-6C65577AB6B8}"/>
                </c:ext>
              </c:extLst>
            </c:dLbl>
            <c:dLbl>
              <c:idx val="6"/>
              <c:spPr/>
              <c:txPr>
                <a:bodyPr/>
                <a:lstStyle/>
                <a:p>
                  <a:pPr>
                    <a:defRPr smtId="4294967295">
                      <a:solidFill>
                        <a:srgbClr val="FFFFFF"/>
                      </a:solidFill>
                    </a:defRPr>
                  </a:pPr>
                  <a:endParaRPr lang="nl-NL"/>
                </a:p>
              </c:txPr>
              <c:showLegendKey val="0"/>
              <c:showVal val="1"/>
              <c:showCatName val="0"/>
              <c:showSerName val="0"/>
              <c:showPercent val="0"/>
              <c:showBubbleSize val="0"/>
              <c:separator>
</c:separator>
              <c:extLst xmlns:a14="http://schemas.microsoft.com/office/drawing/2010/main" xmlns:wp="http://schemas.openxmlformats.org/drawingml/2006/wordprocessingDrawing" xmlns:w="http://schemas.openxmlformats.org/wordprocessingml/2006/main" xmlns:m="http://schemas.openxmlformats.org/officeDocument/2006/math">
                <c:ext xmlns:c15="http://schemas.microsoft.com/office/drawing/2012/chart" uri="{CE6537A1-D6FC-4f65-9D91-7224C49458BB}"/>
                <c:ext xmlns:c16="http://schemas.microsoft.com/office/drawing/2014/chart" uri="{C3380CC4-5D6E-409C-BE32-E72D297353CC}">
                  <c16:uniqueId val="{00000006-005E-426A-9681-6C65577AB6B8}"/>
                </c:ext>
              </c:extLst>
            </c:dLbl>
            <c:spPr>
              <a:noFill/>
              <a:ln>
                <a:noFill/>
              </a:ln>
              <a:effectLst/>
            </c:spPr>
            <c:showLegendKey val="0"/>
            <c:showVal val="0"/>
            <c:showCatName val="0"/>
            <c:showSerName val="0"/>
            <c:showPercent val="0"/>
            <c:showBubbleSize val="0"/>
            <c:extLst xmlns:a14="http://schemas.microsoft.com/office/drawing/2010/main" xmlns:wp="http://schemas.openxmlformats.org/drawingml/2006/wordprocessingDrawing" xmlns:w="http://schemas.openxmlformats.org/wordprocessingml/2006/main" xmlns:m="http://schemas.openxmlformats.org/officeDocument/2006/math">
              <c:ext xmlns:c15="http://schemas.microsoft.com/office/drawing/2012/chart" uri="{CE6537A1-D6FC-4f65-9D91-7224C49458BB}"/>
            </c:extLst>
          </c:dLbls>
          <c:cat>
            <c:strRef>
              <c:f>Sheet1!$A$2:$A$8</c:f>
              <c:strCache>
                <c:ptCount val="7"/>
                <c:pt idx="0">
                  <c:v>Een keer per week</c:v>
                </c:pt>
                <c:pt idx="1">
                  <c:v>Twee keer per week</c:v>
                </c:pt>
                <c:pt idx="2">
                  <c:v>Drie keer per week</c:v>
                </c:pt>
                <c:pt idx="3">
                  <c:v>Een keer per maand</c:v>
                </c:pt>
                <c:pt idx="4">
                  <c:v>Twee keer per maand</c:v>
                </c:pt>
                <c:pt idx="5">
                  <c:v>Drie keer per maand</c:v>
                </c:pt>
                <c:pt idx="6">
                  <c:v>Anders, namelijk:</c:v>
                </c:pt>
              </c:strCache>
            </c:strRef>
          </c:cat>
          <c:val>
            <c:numRef>
              <c:f>Sheet1!$B$2:$B$8</c:f>
              <c:numCache>
                <c:formatCode>0%</c:formatCode>
                <c:ptCount val="7"/>
                <c:pt idx="0">
                  <c:v>0.38</c:v>
                </c:pt>
                <c:pt idx="1">
                  <c:v>0.05</c:v>
                </c:pt>
                <c:pt idx="2">
                  <c:v>0</c:v>
                </c:pt>
                <c:pt idx="3">
                  <c:v>0.09</c:v>
                </c:pt>
                <c:pt idx="4">
                  <c:v>0.28000000000000003</c:v>
                </c:pt>
                <c:pt idx="5">
                  <c:v>0.05</c:v>
                </c:pt>
                <c:pt idx="6">
                  <c:v>0.14000000000000001</c:v>
                </c:pt>
              </c:numCache>
            </c:numRef>
          </c:val>
          <c:extLst>
            <c:ext xmlns:c16="http://schemas.microsoft.com/office/drawing/2014/chart" uri="{C3380CC4-5D6E-409C-BE32-E72D297353CC}">
              <c16:uniqueId val="{00000007-005E-426A-9681-6C65577AB6B8}"/>
            </c:ext>
          </c:extLst>
        </c:ser>
        <c:dLbls>
          <c:showLegendKey val="0"/>
          <c:showVal val="0"/>
          <c:showCatName val="0"/>
          <c:showSerName val="0"/>
          <c:showPercent val="0"/>
          <c:showBubbleSize val="0"/>
          <c:showLeaderLines val="1"/>
        </c:dLbls>
        <c:firstSliceAng val="0"/>
      </c:pieChart>
    </c:plotArea>
    <c:legend>
      <c:legendPos val="r"/>
      <c:layout>
        <c:manualLayout>
          <c:xMode val="edge"/>
          <c:yMode val="edge"/>
          <c:x val="0.60202445364469981"/>
          <c:y val="0.28719032931653238"/>
          <c:w val="0.24220378877663123"/>
          <c:h val="0.41892484884615477"/>
        </c:manualLayout>
      </c:layout>
      <c:overlay val="0"/>
      <c:txPr>
        <a:bodyPr/>
        <a:lstStyle/>
        <a:p>
          <a:pPr>
            <a:defRPr sz="1000" smtId="4294967295"/>
          </a:pPr>
          <a:endParaRPr lang="nl-NL"/>
        </a:p>
      </c:txPr>
    </c:legend>
    <c:plotVisOnly val="1"/>
    <c:dispBlanksAs val="zero"/>
    <c:showDLblsOverMax val="1"/>
  </c:chart>
  <c:txPr>
    <a:bodyPr/>
    <a:lstStyle/>
    <a:p>
      <a:pPr>
        <a:defRPr sz="1000" smtId="4294967295"/>
      </a:pPr>
      <a:endParaRPr lang="nl-NL"/>
    </a:p>
  </c:txPr>
  <c:externalData r:id="rId1">
    <c:autoUpdate val="0"/>
  </c:externalData>
</c:chartSpace>
</file>

<file path=ppt/charts/chart2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nl-NL"/>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antwoorden</c:v>
                </c:pt>
              </c:strCache>
            </c:strRef>
          </c:tx>
          <c:dLbls>
            <c:dLbl>
              <c:idx val="0"/>
              <c:layout>
                <c:manualLayout>
                  <c:x val="-0.18714659498492933"/>
                  <c:y val="0.19992440678013035"/>
                </c:manualLayout>
              </c:layout>
              <c:spPr>
                <a:noFill/>
                <a:ln>
                  <a:noFill/>
                </a:ln>
                <a:effectLst/>
              </c:spPr>
              <c:txPr>
                <a:bodyPr wrap="square" lIns="38100" tIns="19050" rIns="38100" bIns="19050" anchor="ctr">
                  <a:spAutoFit/>
                </a:bodyPr>
                <a:lstStyle/>
                <a:p>
                  <a:pPr>
                    <a:defRPr>
                      <a:solidFill>
                        <a:schemeClr val="bg1"/>
                      </a:solidFill>
                    </a:defRPr>
                  </a:pPr>
                  <a:endParaRPr lang="nl-NL"/>
                </a:p>
              </c:txPr>
              <c:dLblPos val="bestFit"/>
              <c:showLegendKey val="0"/>
              <c:showVal val="0"/>
              <c:showCatName val="1"/>
              <c:showSerName val="0"/>
              <c:showPercent val="1"/>
              <c:showBubbleSize val="0"/>
              <c:extLst>
                <c:ext xmlns:c15="http://schemas.microsoft.com/office/drawing/2012/chart" uri="{CE6537A1-D6FC-4f65-9D91-7224C49458BB}">
                  <c15:spPr xmlns:c15="http://schemas.microsoft.com/office/drawing/2012/chart">
                    <a:prstGeom prst="wedgeRectCallout">
                      <a:avLst/>
                    </a:prstGeom>
                  </c15:spPr>
                </c:ext>
                <c:ext xmlns:c16="http://schemas.microsoft.com/office/drawing/2014/chart" uri="{C3380CC4-5D6E-409C-BE32-E72D297353CC}">
                  <c16:uniqueId val="{00000000-F0DB-43E3-A4F9-CDAFEB8B8558}"/>
                </c:ext>
              </c:extLst>
            </c:dLbl>
            <c:dLbl>
              <c:idx val="1"/>
              <c:layout>
                <c:manualLayout>
                  <c:x val="-4.576925130682457E-2"/>
                  <c:y val="-0.17746422128599851"/>
                </c:manualLayout>
              </c:layout>
              <c:dLblPos val="bestFit"/>
              <c:showLegendKey val="0"/>
              <c:showVal val="0"/>
              <c:showCatName val="1"/>
              <c:showSerName val="0"/>
              <c:showPercent val="1"/>
              <c:showBubbleSize val="0"/>
              <c:extLst>
                <c:ext xmlns:c15="http://schemas.microsoft.com/office/drawing/2012/chart" uri="{CE6537A1-D6FC-4f65-9D91-7224C49458BB}">
                  <c15:layout>
                    <c:manualLayout>
                      <c:w val="0.29787144257819237"/>
                      <c:h val="0.22734979308778916"/>
                    </c:manualLayout>
                  </c15:layout>
                </c:ext>
                <c:ext xmlns:c16="http://schemas.microsoft.com/office/drawing/2014/chart" uri="{C3380CC4-5D6E-409C-BE32-E72D297353CC}">
                  <c16:uniqueId val="{00000001-F0DB-43E3-A4F9-CDAFEB8B8558}"/>
                </c:ext>
              </c:extLst>
            </c:dLbl>
            <c:spPr>
              <a:noFill/>
              <a:ln>
                <a:noFill/>
              </a:ln>
              <a:effectLst/>
            </c:spPr>
            <c:dLblPos val="bestFit"/>
            <c:showLegendKey val="0"/>
            <c:showVal val="0"/>
            <c:showCatName val="1"/>
            <c:showSerName val="0"/>
            <c:showPercent val="1"/>
            <c:showBubbleSize val="0"/>
            <c:showLeaderLines val="0"/>
            <c:extLst>
              <c:ext xmlns:c15="http://schemas.microsoft.com/office/drawing/2012/chart" uri="{CE6537A1-D6FC-4f65-9D91-7224C49458BB}">
                <c15:spPr xmlns:c15="http://schemas.microsoft.com/office/drawing/2012/chart">
                  <a:prstGeom prst="wedgeRectCallout">
                    <a:avLst/>
                  </a:prstGeom>
                </c15:spPr>
              </c:ext>
            </c:extLst>
          </c:dLbls>
          <c:cat>
            <c:strRef>
              <c:f>Sheet1!$A$2:$A$4</c:f>
              <c:strCache>
                <c:ptCount val="3"/>
                <c:pt idx="0">
                  <c:v>Nee ik werk alleen op het consultatiebureau</c:v>
                </c:pt>
                <c:pt idx="1">
                  <c:v>Ja, ik werk ook op de kinderopvang/ voorschool als BoekStartcoach</c:v>
                </c:pt>
                <c:pt idx="2">
                  <c:v>Anders, namelijk..</c:v>
                </c:pt>
              </c:strCache>
            </c:strRef>
          </c:cat>
          <c:val>
            <c:numRef>
              <c:f>Sheet1!$B$2:$B$4</c:f>
              <c:numCache>
                <c:formatCode>0%</c:formatCode>
                <c:ptCount val="3"/>
                <c:pt idx="0">
                  <c:v>0.3</c:v>
                </c:pt>
                <c:pt idx="1">
                  <c:v>0.38</c:v>
                </c:pt>
                <c:pt idx="2">
                  <c:v>0.33</c:v>
                </c:pt>
              </c:numCache>
            </c:numRef>
          </c:val>
          <c:extLst>
            <c:ext xmlns:c16="http://schemas.microsoft.com/office/drawing/2014/chart" uri="{C3380CC4-5D6E-409C-BE32-E72D297353CC}">
              <c16:uniqueId val="{00000003-F0DB-43E3-A4F9-CDAFEB8B8558}"/>
            </c:ext>
          </c:extLst>
        </c:ser>
        <c:dLbls>
          <c:showLegendKey val="0"/>
          <c:showVal val="0"/>
          <c:showCatName val="0"/>
          <c:showSerName val="0"/>
          <c:showPercent val="0"/>
          <c:showBubbleSize val="0"/>
          <c:showLeaderLines val="0"/>
        </c:dLbls>
        <c:firstSliceAng val="0"/>
      </c:pieChart>
    </c:plotArea>
    <c:plotVisOnly val="1"/>
    <c:dispBlanksAs val="zero"/>
    <c:showDLblsOverMax val="1"/>
  </c:chart>
  <c:txPr>
    <a:bodyPr/>
    <a:lstStyle/>
    <a:p>
      <a:pPr>
        <a:defRPr sz="1000" smtId="4294967295"/>
      </a:pPr>
      <a:endParaRPr lang="nl-NL"/>
    </a:p>
  </c:txPr>
  <c:externalData r:id="rId1">
    <c:autoUpdate val="0"/>
  </c:externalData>
</c:chartSpace>
</file>

<file path=ppt/charts/chart2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nl-NL"/>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dLbls>
          <c:showLegendKey val="0"/>
          <c:showVal val="0"/>
          <c:showCatName val="0"/>
          <c:showSerName val="0"/>
          <c:showPercent val="0"/>
          <c:showBubbleSize val="0"/>
          <c:showLeaderLines val="0"/>
        </c:dLbls>
        <c:firstSliceAng val="0"/>
      </c:pieChart>
    </c:plotArea>
    <c:plotVisOnly val="1"/>
    <c:dispBlanksAs val="zero"/>
    <c:showDLblsOverMax val="1"/>
  </c:chart>
  <c:txPr>
    <a:bodyPr/>
    <a:lstStyle/>
    <a:p>
      <a:pPr>
        <a:defRPr sz="1000"/>
      </a:pPr>
      <a:endParaRPr lang="nl-NL"/>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nl-NL"/>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antwoorden</c:v>
                </c:pt>
              </c:strCache>
            </c:strRef>
          </c:tx>
          <c:dLbls>
            <c:dLbl>
              <c:idx val="0"/>
              <c:layout>
                <c:manualLayout>
                  <c:x val="-4.8577059871655157E-2"/>
                  <c:y val="-0.25427659763440708"/>
                </c:manualLayout>
              </c:layout>
              <c:spPr/>
              <c:txPr>
                <a:bodyPr/>
                <a:lstStyle/>
                <a:p>
                  <a:pPr>
                    <a:defRPr smtId="4294967295">
                      <a:solidFill>
                        <a:srgbClr val="FFFFFF"/>
                      </a:solidFill>
                    </a:defRPr>
                  </a:pPr>
                  <a:endParaRPr lang="nl-NL"/>
                </a:p>
              </c:txPr>
              <c:showLegendKey val="0"/>
              <c:showVal val="0"/>
              <c:showCatName val="1"/>
              <c:showSerName val="0"/>
              <c:showPercent val="1"/>
              <c:showBubbleSize val="0"/>
              <c:separator>
</c:separator>
              <c:extLst xmlns:a14="http://schemas.microsoft.com/office/drawing/2010/main" xmlns:wp="http://schemas.openxmlformats.org/drawingml/2006/wordprocessingDrawing" xmlns:w="http://schemas.openxmlformats.org/wordprocessingml/2006/main" xmlns:m="http://schemas.openxmlformats.org/officeDocument/2006/math">
                <c:ext xmlns:c15="http://schemas.microsoft.com/office/drawing/2012/chart" uri="{CE6537A1-D6FC-4f65-9D91-7224C49458BB}"/>
                <c:ext xmlns:c16="http://schemas.microsoft.com/office/drawing/2014/chart" uri="{C3380CC4-5D6E-409C-BE32-E72D297353CC}">
                  <c16:uniqueId val="{00000000-20EE-4D23-819F-C9979C8BB67F}"/>
                </c:ext>
              </c:extLst>
            </c:dLbl>
            <c:dLbl>
              <c:idx val="1"/>
              <c:layout>
                <c:manualLayout>
                  <c:x val="3.9037611629111485E-2"/>
                  <c:y val="0.18531075322462853"/>
                </c:manualLayout>
              </c:layout>
              <c:spPr/>
              <c:txPr>
                <a:bodyPr/>
                <a:lstStyle/>
                <a:p>
                  <a:pPr>
                    <a:defRPr smtId="4294967295">
                      <a:solidFill>
                        <a:srgbClr val="FFFFFF"/>
                      </a:solidFill>
                    </a:defRPr>
                  </a:pPr>
                  <a:endParaRPr lang="nl-NL"/>
                </a:p>
              </c:txPr>
              <c:showLegendKey val="0"/>
              <c:showVal val="0"/>
              <c:showCatName val="1"/>
              <c:showSerName val="0"/>
              <c:showPercent val="1"/>
              <c:showBubbleSize val="0"/>
              <c:separator>
</c:separator>
              <c:extLst xmlns:a14="http://schemas.microsoft.com/office/drawing/2010/main" xmlns:wp="http://schemas.openxmlformats.org/drawingml/2006/wordprocessingDrawing" xmlns:w="http://schemas.openxmlformats.org/wordprocessingml/2006/main" xmlns:m="http://schemas.openxmlformats.org/officeDocument/2006/math">
                <c:ext xmlns:c15="http://schemas.microsoft.com/office/drawing/2012/chart" uri="{CE6537A1-D6FC-4f65-9D91-7224C49458BB}"/>
                <c:ext xmlns:c16="http://schemas.microsoft.com/office/drawing/2014/chart" uri="{C3380CC4-5D6E-409C-BE32-E72D297353CC}">
                  <c16:uniqueId val="{00000001-20EE-4D23-819F-C9979C8BB67F}"/>
                </c:ext>
              </c:extLst>
            </c:dLbl>
            <c:spPr>
              <a:solidFill>
                <a:srgbClr val="FFFFFF"/>
              </a:solidFill>
              <a:ln>
                <a:solidFill>
                  <a:srgbClr val="000000">
                    <a:lumMod val="65000"/>
                    <a:lumOff val="35000"/>
                  </a:srgbClr>
                </a:solidFill>
              </a:ln>
              <a:effectLst/>
            </c:spPr>
            <c:dLblPos val="outEnd"/>
            <c:showLegendKey val="0"/>
            <c:showVal val="0"/>
            <c:showCatName val="1"/>
            <c:showSerName val="0"/>
            <c:showPercent val="1"/>
            <c:showBubbleSize val="0"/>
            <c:showLeaderLines val="0"/>
            <c:extLst xmlns:a14="http://schemas.microsoft.com/office/drawing/2010/main" xmlns:wp="http://schemas.openxmlformats.org/drawingml/2006/wordprocessingDrawing" xmlns:w="http://schemas.openxmlformats.org/wordprocessingml/2006/main" xmlns:m="http://schemas.openxmlformats.org/officeDocument/2006/math">
              <c:ext xmlns:c15="http://schemas.microsoft.com/office/drawing/2012/chart" uri="{CE6537A1-D6FC-4f65-9D91-7224C49458BB}">
                <c15:spPr xmlns:c15="http://schemas.microsoft.com/office/drawing/2012/chart">
                  <a:prstGeom prst="wedgeRectCallout">
                    <a:avLst/>
                  </a:prstGeom>
                </c15:spPr>
              </c:ext>
            </c:extLst>
          </c:dLbls>
          <c:cat>
            <c:strRef>
              <c:f>Sheet1!$A$2:$A$3</c:f>
              <c:strCache>
                <c:ptCount val="2"/>
                <c:pt idx="0">
                  <c:v>Ja</c:v>
                </c:pt>
                <c:pt idx="1">
                  <c:v>Nee</c:v>
                </c:pt>
              </c:strCache>
            </c:strRef>
          </c:cat>
          <c:val>
            <c:numRef>
              <c:f>Sheet1!$B$2:$B$3</c:f>
              <c:numCache>
                <c:formatCode>0%</c:formatCode>
                <c:ptCount val="2"/>
                <c:pt idx="0">
                  <c:v>0.91</c:v>
                </c:pt>
                <c:pt idx="1">
                  <c:v>0.09</c:v>
                </c:pt>
              </c:numCache>
            </c:numRef>
          </c:val>
          <c:extLst>
            <c:ext xmlns:c16="http://schemas.microsoft.com/office/drawing/2014/chart" uri="{C3380CC4-5D6E-409C-BE32-E72D297353CC}">
              <c16:uniqueId val="{00000002-20EE-4D23-819F-C9979C8BB67F}"/>
            </c:ext>
          </c:extLst>
        </c:ser>
        <c:dLbls>
          <c:showLegendKey val="0"/>
          <c:showVal val="0"/>
          <c:showCatName val="0"/>
          <c:showSerName val="0"/>
          <c:showPercent val="0"/>
          <c:showBubbleSize val="0"/>
          <c:showLeaderLines val="0"/>
        </c:dLbls>
        <c:firstSliceAng val="0"/>
      </c:pieChart>
    </c:plotArea>
    <c:plotVisOnly val="1"/>
    <c:dispBlanksAs val="zero"/>
    <c:showDLblsOverMax val="1"/>
  </c:chart>
  <c:txPr>
    <a:bodyPr/>
    <a:lstStyle/>
    <a:p>
      <a:pPr>
        <a:defRPr sz="1000" smtId="4294967295"/>
      </a:pPr>
      <a:endParaRPr lang="nl-NL"/>
    </a:p>
  </c:txPr>
  <c:externalData r:id="rId1">
    <c:autoUpdate val="0"/>
  </c:externalData>
</c:chartSpace>
</file>

<file path=ppt/charts/chart3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nl-NL"/>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antwoorden</c:v>
                </c:pt>
              </c:strCache>
            </c:strRef>
          </c:tx>
          <c:dPt>
            <c:idx val="4"/>
            <c:bubble3D val="0"/>
            <c:spPr>
              <a:solidFill>
                <a:schemeClr val="bg1">
                  <a:lumMod val="85000"/>
                </a:schemeClr>
              </a:solidFill>
            </c:spPr>
            <c:extLst>
              <c:ext xmlns:c16="http://schemas.microsoft.com/office/drawing/2014/chart" uri="{C3380CC4-5D6E-409C-BE32-E72D297353CC}">
                <c16:uniqueId val="{00000000-DDFD-4841-9426-3C486AE9E2F8}"/>
              </c:ext>
            </c:extLst>
          </c:dPt>
          <c:dLbls>
            <c:spPr>
              <a:noFill/>
              <a:ln>
                <a:noFill/>
              </a:ln>
              <a:effectLst/>
            </c:spPr>
            <c:dLblPos val="bestFit"/>
            <c:showLegendKey val="0"/>
            <c:showVal val="1"/>
            <c:showCatName val="0"/>
            <c:showSerName val="0"/>
            <c:showPercent val="0"/>
            <c:showBubbleSize val="0"/>
            <c:showLeaderLines val="1"/>
            <c:extLst>
              <c:ext xmlns:c15="http://schemas.microsoft.com/office/drawing/2012/chart" uri="{CE6537A1-D6FC-4f65-9D91-7224C49458BB}"/>
            </c:extLst>
          </c:dLbls>
          <c:cat>
            <c:strRef>
              <c:f>Sheet1!$A$2:$A$6</c:f>
              <c:strCache>
                <c:ptCount val="5"/>
                <c:pt idx="0">
                  <c:v>Korter dan twee maanden</c:v>
                </c:pt>
                <c:pt idx="1">
                  <c:v>Tussen de twee maanden en een jaar</c:v>
                </c:pt>
                <c:pt idx="2">
                  <c:v>Eén jaar of langer </c:v>
                </c:pt>
                <c:pt idx="3">
                  <c:v>Twee jaar of langer</c:v>
                </c:pt>
                <c:pt idx="4">
                  <c:v>Drie jaar of langer</c:v>
                </c:pt>
              </c:strCache>
            </c:strRef>
          </c:cat>
          <c:val>
            <c:numRef>
              <c:f>Sheet1!$B$2:$B$6</c:f>
              <c:numCache>
                <c:formatCode>0%</c:formatCode>
                <c:ptCount val="5"/>
                <c:pt idx="0">
                  <c:v>0.03</c:v>
                </c:pt>
                <c:pt idx="1">
                  <c:v>0.3</c:v>
                </c:pt>
                <c:pt idx="2">
                  <c:v>0.3</c:v>
                </c:pt>
                <c:pt idx="3">
                  <c:v>0.18</c:v>
                </c:pt>
                <c:pt idx="4">
                  <c:v>0.2</c:v>
                </c:pt>
              </c:numCache>
            </c:numRef>
          </c:val>
          <c:extLst>
            <c:ext xmlns:c16="http://schemas.microsoft.com/office/drawing/2014/chart" uri="{C3380CC4-5D6E-409C-BE32-E72D297353CC}">
              <c16:uniqueId val="{00000003-F0DB-43E3-A4F9-CDAFEB8B8558}"/>
            </c:ext>
          </c:extLst>
        </c:ser>
        <c:dLbls>
          <c:dLblPos val="bestFit"/>
          <c:showLegendKey val="0"/>
          <c:showVal val="1"/>
          <c:showCatName val="0"/>
          <c:showSerName val="0"/>
          <c:showPercent val="0"/>
          <c:showBubbleSize val="0"/>
          <c:showLeaderLines val="1"/>
        </c:dLbls>
        <c:firstSliceAng val="0"/>
      </c:pieChart>
    </c:plotArea>
    <c:legend>
      <c:legendPos val="r"/>
      <c:overlay val="0"/>
    </c:legend>
    <c:plotVisOnly val="1"/>
    <c:dispBlanksAs val="zero"/>
    <c:showDLblsOverMax val="1"/>
  </c:chart>
  <c:txPr>
    <a:bodyPr/>
    <a:lstStyle/>
    <a:p>
      <a:pPr>
        <a:defRPr sz="1000" smtId="4294967295"/>
      </a:pPr>
      <a:endParaRPr lang="nl-NL"/>
    </a:p>
  </c:txPr>
  <c:externalData r:id="rId1">
    <c:autoUpdate val="0"/>
  </c:externalData>
</c:chartSpace>
</file>

<file path=ppt/charts/chart3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nl-NL"/>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dLbls>
          <c:showLegendKey val="0"/>
          <c:showVal val="0"/>
          <c:showCatName val="0"/>
          <c:showSerName val="0"/>
          <c:showPercent val="0"/>
          <c:showBubbleSize val="0"/>
          <c:showLeaderLines val="0"/>
        </c:dLbls>
        <c:firstSliceAng val="0"/>
      </c:pieChart>
    </c:plotArea>
    <c:plotVisOnly val="1"/>
    <c:dispBlanksAs val="zero"/>
    <c:showDLblsOverMax val="1"/>
  </c:chart>
  <c:txPr>
    <a:bodyPr/>
    <a:lstStyle/>
    <a:p>
      <a:pPr>
        <a:defRPr sz="1000"/>
      </a:pPr>
      <a:endParaRPr lang="nl-NL"/>
    </a:p>
  </c:txPr>
  <c:externalData r:id="rId1">
    <c:autoUpdate val="0"/>
  </c:externalData>
</c:chartSpace>
</file>

<file path=ppt/charts/chart3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nl-NL"/>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dLbls>
          <c:showLegendKey val="0"/>
          <c:showVal val="0"/>
          <c:showCatName val="0"/>
          <c:showSerName val="0"/>
          <c:showPercent val="0"/>
          <c:showBubbleSize val="0"/>
          <c:showLeaderLines val="0"/>
        </c:dLbls>
        <c:firstSliceAng val="0"/>
      </c:pieChart>
    </c:plotArea>
    <c:plotVisOnly val="1"/>
    <c:dispBlanksAs val="zero"/>
    <c:showDLblsOverMax val="1"/>
  </c:chart>
  <c:txPr>
    <a:bodyPr/>
    <a:lstStyle/>
    <a:p>
      <a:pPr>
        <a:defRPr sz="1000"/>
      </a:pPr>
      <a:endParaRPr lang="nl-NL"/>
    </a:p>
  </c:txPr>
  <c:externalData r:id="rId1">
    <c:autoUpdate val="0"/>
  </c:externalData>
</c:chartSpace>
</file>

<file path=ppt/charts/chart3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nl-NL"/>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7217794221891802"/>
          <c:y val="0.28026675376445753"/>
          <c:w val="0.64832523614400894"/>
          <c:h val="0.66623561946280285"/>
        </c:manualLayout>
      </c:layout>
      <c:pieChart>
        <c:varyColors val="1"/>
        <c:ser>
          <c:idx val="0"/>
          <c:order val="0"/>
          <c:tx>
            <c:strRef>
              <c:f>Sheet1!$B$1</c:f>
              <c:strCache>
                <c:ptCount val="1"/>
                <c:pt idx="0">
                  <c:v>antwoorden</c:v>
                </c:pt>
              </c:strCache>
            </c:strRef>
          </c:tx>
          <c:dLbls>
            <c:dLbl>
              <c:idx val="0"/>
              <c:spPr/>
              <c:txPr>
                <a:bodyPr/>
                <a:lstStyle/>
                <a:p>
                  <a:pPr>
                    <a:defRPr smtId="4294967295">
                      <a:solidFill>
                        <a:schemeClr val="bg1"/>
                      </a:solidFill>
                    </a:defRPr>
                  </a:pPr>
                  <a:endParaRPr lang="nl-NL"/>
                </a:p>
              </c:txPr>
              <c:showLegendKey val="0"/>
              <c:showVal val="0"/>
              <c:showCatName val="1"/>
              <c:showSerName val="0"/>
              <c:showPercent val="1"/>
              <c:showBubbleSize val="0"/>
              <c:separator>
</c:separator>
              <c:extLst xmlns:a14="http://schemas.microsoft.com/office/drawing/2010/main" xmlns:wp="http://schemas.openxmlformats.org/drawingml/2006/wordprocessingDrawing" xmlns:w="http://schemas.openxmlformats.org/wordprocessingml/2006/main" xmlns:m="http://schemas.openxmlformats.org/officeDocument/2006/math">
                <c:ext xmlns:c15="http://schemas.microsoft.com/office/drawing/2012/chart" uri="{CE6537A1-D6FC-4f65-9D91-7224C49458BB}"/>
                <c:ext xmlns:c16="http://schemas.microsoft.com/office/drawing/2014/chart" uri="{C3380CC4-5D6E-409C-BE32-E72D297353CC}">
                  <c16:uniqueId val="{00000000-A095-4461-B8BF-D1003EE1032B}"/>
                </c:ext>
              </c:extLst>
            </c:dLbl>
            <c:dLbl>
              <c:idx val="1"/>
              <c:spPr/>
              <c:txPr>
                <a:bodyPr/>
                <a:lstStyle/>
                <a:p>
                  <a:pPr>
                    <a:defRPr smtId="4294967295">
                      <a:solidFill>
                        <a:schemeClr val="accent1"/>
                      </a:solidFill>
                    </a:defRPr>
                  </a:pPr>
                  <a:endParaRPr lang="nl-NL"/>
                </a:p>
              </c:txPr>
              <c:showLegendKey val="0"/>
              <c:showVal val="0"/>
              <c:showCatName val="1"/>
              <c:showSerName val="0"/>
              <c:showPercent val="1"/>
              <c:showBubbleSize val="0"/>
              <c:separator>
</c:separator>
              <c:extLst xmlns:a14="http://schemas.microsoft.com/office/drawing/2010/main" xmlns:wp="http://schemas.openxmlformats.org/drawingml/2006/wordprocessingDrawing" xmlns:w="http://schemas.openxmlformats.org/wordprocessingml/2006/main" xmlns:m="http://schemas.openxmlformats.org/officeDocument/2006/math">
                <c:ext xmlns:c15="http://schemas.microsoft.com/office/drawing/2012/chart" uri="{CE6537A1-D6FC-4f65-9D91-7224C49458BB}"/>
                <c:ext xmlns:c16="http://schemas.microsoft.com/office/drawing/2014/chart" uri="{C3380CC4-5D6E-409C-BE32-E72D297353CC}">
                  <c16:uniqueId val="{00000001-A095-4461-B8BF-D1003EE1032B}"/>
                </c:ext>
              </c:extLst>
            </c:dLbl>
            <c:dLbl>
              <c:idx val="2"/>
              <c:layout>
                <c:manualLayout>
                  <c:x val="3.9452163733727924E-2"/>
                  <c:y val="5.3468311219832004E-2"/>
                </c:manualLayout>
              </c:layout>
              <c:spPr/>
              <c:txPr>
                <a:bodyPr/>
                <a:lstStyle/>
                <a:p>
                  <a:pPr>
                    <a:defRPr smtId="4294967295">
                      <a:solidFill>
                        <a:schemeClr val="accent1"/>
                      </a:solidFill>
                    </a:defRPr>
                  </a:pPr>
                  <a:endParaRPr lang="nl-NL"/>
                </a:p>
              </c:txPr>
              <c:showLegendKey val="0"/>
              <c:showVal val="0"/>
              <c:showCatName val="1"/>
              <c:showSerName val="0"/>
              <c:showPercent val="1"/>
              <c:showBubbleSize val="0"/>
              <c:separator>
</c:separator>
              <c:extLst xmlns:a14="http://schemas.microsoft.com/office/drawing/2010/main" xmlns:wp="http://schemas.openxmlformats.org/drawingml/2006/wordprocessingDrawing" xmlns:w="http://schemas.openxmlformats.org/wordprocessingml/2006/main" xmlns:m="http://schemas.openxmlformats.org/officeDocument/2006/math">
                <c:ext xmlns:c15="http://schemas.microsoft.com/office/drawing/2012/chart" uri="{CE6537A1-D6FC-4f65-9D91-7224C49458BB}">
                  <c15:layout>
                    <c:manualLayout>
                      <c:w val="0.24657602333579956"/>
                      <c:h val="0.2397434800285575"/>
                    </c:manualLayout>
                  </c15:layout>
                </c:ext>
                <c:ext xmlns:c16="http://schemas.microsoft.com/office/drawing/2014/chart" uri="{C3380CC4-5D6E-409C-BE32-E72D297353CC}">
                  <c16:uniqueId val="{00000002-A095-4461-B8BF-D1003EE1032B}"/>
                </c:ext>
              </c:extLst>
            </c:dLbl>
            <c:dLbl>
              <c:idx val="3"/>
              <c:spPr/>
              <c:txPr>
                <a:bodyPr/>
                <a:lstStyle/>
                <a:p>
                  <a:pPr>
                    <a:defRPr smtId="4294967295">
                      <a:solidFill>
                        <a:schemeClr val="accent1"/>
                      </a:solidFill>
                    </a:defRPr>
                  </a:pPr>
                  <a:endParaRPr lang="nl-NL"/>
                </a:p>
              </c:txPr>
              <c:showLegendKey val="0"/>
              <c:showVal val="0"/>
              <c:showCatName val="1"/>
              <c:showSerName val="0"/>
              <c:showPercent val="1"/>
              <c:showBubbleSize val="0"/>
              <c:separator>
</c:separator>
              <c:extLst xmlns:a14="http://schemas.microsoft.com/office/drawing/2010/main" xmlns:wp="http://schemas.openxmlformats.org/drawingml/2006/wordprocessingDrawing" xmlns:w="http://schemas.openxmlformats.org/wordprocessingml/2006/main" xmlns:m="http://schemas.openxmlformats.org/officeDocument/2006/math">
                <c:ext xmlns:c15="http://schemas.microsoft.com/office/drawing/2012/chart" uri="{CE6537A1-D6FC-4f65-9D91-7224C49458BB}"/>
                <c:ext xmlns:c16="http://schemas.microsoft.com/office/drawing/2014/chart" uri="{C3380CC4-5D6E-409C-BE32-E72D297353CC}">
                  <c16:uniqueId val="{00000003-A095-4461-B8BF-D1003EE1032B}"/>
                </c:ext>
              </c:extLst>
            </c:dLbl>
            <c:spPr>
              <a:solidFill>
                <a:srgbClr val="FFFFFF"/>
              </a:solidFill>
              <a:ln>
                <a:solidFill>
                  <a:srgbClr val="000000">
                    <a:lumMod val="65000"/>
                    <a:lumOff val="35000"/>
                  </a:srgbClr>
                </a:solidFill>
              </a:ln>
              <a:effectLst/>
            </c:spPr>
            <c:txPr>
              <a:bodyPr wrap="square" lIns="38100" tIns="19050" rIns="38100" bIns="19050" anchor="ctr">
                <a:spAutoFit/>
              </a:bodyPr>
              <a:lstStyle/>
              <a:p>
                <a:pPr>
                  <a:defRPr>
                    <a:solidFill>
                      <a:schemeClr val="accent1"/>
                    </a:solidFill>
                  </a:defRPr>
                </a:pPr>
                <a:endParaRPr lang="nl-NL"/>
              </a:p>
            </c:txPr>
            <c:dLblPos val="outEnd"/>
            <c:showLegendKey val="0"/>
            <c:showVal val="0"/>
            <c:showCatName val="1"/>
            <c:showSerName val="0"/>
            <c:showPercent val="1"/>
            <c:showBubbleSize val="0"/>
            <c:showLeaderLines val="0"/>
            <c:extLst xmlns:a14="http://schemas.microsoft.com/office/drawing/2010/main" xmlns:wp="http://schemas.openxmlformats.org/drawingml/2006/wordprocessingDrawing" xmlns:w="http://schemas.openxmlformats.org/wordprocessingml/2006/main" xmlns:m="http://schemas.openxmlformats.org/officeDocument/2006/math">
              <c:ext xmlns:c15="http://schemas.microsoft.com/office/drawing/2012/chart" uri="{CE6537A1-D6FC-4f65-9D91-7224C49458BB}">
                <c15:spPr xmlns:c15="http://schemas.microsoft.com/office/drawing/2012/chart">
                  <a:prstGeom prst="wedgeRectCallout">
                    <a:avLst/>
                  </a:prstGeom>
                </c15:spPr>
              </c:ext>
            </c:extLst>
          </c:dLbls>
          <c:cat>
            <c:strRef>
              <c:f>Sheet1!$A$2:$A$5</c:f>
              <c:strCache>
                <c:ptCount val="4"/>
                <c:pt idx="0">
                  <c:v>Centraal in de wachtruimte</c:v>
                </c:pt>
                <c:pt idx="1">
                  <c:v>In een hoek in de wachtruimte</c:v>
                </c:pt>
                <c:pt idx="2">
                  <c:v>In een aparte ruimte buiten de wachtruimte</c:v>
                </c:pt>
                <c:pt idx="3">
                  <c:v>Anders, namelijk:</c:v>
                </c:pt>
              </c:strCache>
            </c:strRef>
          </c:cat>
          <c:val>
            <c:numRef>
              <c:f>Sheet1!$B$2:$B$5</c:f>
              <c:numCache>
                <c:formatCode>0%</c:formatCode>
                <c:ptCount val="4"/>
                <c:pt idx="0">
                  <c:v>0.63</c:v>
                </c:pt>
                <c:pt idx="1">
                  <c:v>0.21</c:v>
                </c:pt>
                <c:pt idx="2">
                  <c:v>0.04</c:v>
                </c:pt>
                <c:pt idx="3">
                  <c:v>0.11</c:v>
                </c:pt>
              </c:numCache>
            </c:numRef>
          </c:val>
          <c:extLst>
            <c:ext xmlns:c16="http://schemas.microsoft.com/office/drawing/2014/chart" uri="{C3380CC4-5D6E-409C-BE32-E72D297353CC}">
              <c16:uniqueId val="{00000004-A095-4461-B8BF-D1003EE1032B}"/>
            </c:ext>
          </c:extLst>
        </c:ser>
        <c:dLbls>
          <c:showLegendKey val="0"/>
          <c:showVal val="0"/>
          <c:showCatName val="0"/>
          <c:showSerName val="0"/>
          <c:showPercent val="0"/>
          <c:showBubbleSize val="0"/>
          <c:showLeaderLines val="0"/>
        </c:dLbls>
        <c:firstSliceAng val="0"/>
      </c:pieChart>
    </c:plotArea>
    <c:plotVisOnly val="1"/>
    <c:dispBlanksAs val="zero"/>
    <c:showDLblsOverMax val="1"/>
  </c:chart>
  <c:txPr>
    <a:bodyPr/>
    <a:lstStyle/>
    <a:p>
      <a:pPr>
        <a:defRPr sz="1000" smtId="4294967295"/>
      </a:pPr>
      <a:endParaRPr lang="nl-NL"/>
    </a:p>
  </c:txPr>
  <c:externalData r:id="rId1">
    <c:autoUpdate val="0"/>
  </c:externalData>
</c:chartSpace>
</file>

<file path=ppt/charts/chart3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nl-NL"/>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antwoorden</c:v>
                </c:pt>
              </c:strCache>
            </c:strRef>
          </c:tx>
          <c:dLbls>
            <c:dLbl>
              <c:idx val="0"/>
              <c:spPr/>
              <c:txPr>
                <a:bodyPr/>
                <a:lstStyle/>
                <a:p>
                  <a:pPr>
                    <a:defRPr smtId="4294967295">
                      <a:solidFill>
                        <a:srgbClr val="FFFFFF"/>
                      </a:solidFill>
                    </a:defRPr>
                  </a:pPr>
                  <a:endParaRPr lang="nl-NL"/>
                </a:p>
              </c:txPr>
              <c:showLegendKey val="0"/>
              <c:showVal val="0"/>
              <c:showCatName val="1"/>
              <c:showSerName val="0"/>
              <c:showPercent val="1"/>
              <c:showBubbleSize val="0"/>
              <c:separator>
</c:separator>
              <c:extLst xmlns:a14="http://schemas.microsoft.com/office/drawing/2010/main" xmlns:wp="http://schemas.openxmlformats.org/drawingml/2006/wordprocessingDrawing" xmlns:w="http://schemas.openxmlformats.org/wordprocessingml/2006/main" xmlns:m="http://schemas.openxmlformats.org/officeDocument/2006/math">
                <c:ext xmlns:c15="http://schemas.microsoft.com/office/drawing/2012/chart" uri="{CE6537A1-D6FC-4f65-9D91-7224C49458BB}"/>
                <c:ext xmlns:c16="http://schemas.microsoft.com/office/drawing/2014/chart" uri="{C3380CC4-5D6E-409C-BE32-E72D297353CC}">
                  <c16:uniqueId val="{00000000-72A4-4BFE-8054-6A7877A5AE5C}"/>
                </c:ext>
              </c:extLst>
            </c:dLbl>
            <c:dLbl>
              <c:idx val="1"/>
              <c:spPr/>
              <c:txPr>
                <a:bodyPr/>
                <a:lstStyle/>
                <a:p>
                  <a:pPr>
                    <a:defRPr smtId="4294967295">
                      <a:solidFill>
                        <a:srgbClr val="FFFFFF"/>
                      </a:solidFill>
                    </a:defRPr>
                  </a:pPr>
                  <a:endParaRPr lang="nl-NL"/>
                </a:p>
              </c:txPr>
              <c:showLegendKey val="0"/>
              <c:showVal val="0"/>
              <c:showCatName val="1"/>
              <c:showSerName val="0"/>
              <c:showPercent val="1"/>
              <c:showBubbleSize val="0"/>
              <c:separator>
</c:separator>
              <c:extLst xmlns:a14="http://schemas.microsoft.com/office/drawing/2010/main" xmlns:wp="http://schemas.openxmlformats.org/drawingml/2006/wordprocessingDrawing" xmlns:w="http://schemas.openxmlformats.org/wordprocessingml/2006/main" xmlns:m="http://schemas.openxmlformats.org/officeDocument/2006/math">
                <c:ext xmlns:c15="http://schemas.microsoft.com/office/drawing/2012/chart" uri="{CE6537A1-D6FC-4f65-9D91-7224C49458BB}"/>
                <c:ext xmlns:c16="http://schemas.microsoft.com/office/drawing/2014/chart" uri="{C3380CC4-5D6E-409C-BE32-E72D297353CC}">
                  <c16:uniqueId val="{00000001-72A4-4BFE-8054-6A7877A5AE5C}"/>
                </c:ext>
              </c:extLst>
            </c:dLbl>
            <c:dLbl>
              <c:idx val="2"/>
              <c:delete val="1"/>
              <c:extLst xmlns:a14="http://schemas.microsoft.com/office/drawing/2010/main" xmlns:wp="http://schemas.openxmlformats.org/drawingml/2006/wordprocessingDrawing" xmlns:w="http://schemas.openxmlformats.org/wordprocessingml/2006/main" xmlns:m="http://schemas.openxmlformats.org/officeDocument/2006/math">
                <c:ext xmlns:c15="http://schemas.microsoft.com/office/drawing/2012/chart" uri="{CE6537A1-D6FC-4f65-9D91-7224C49458BB}"/>
                <c:ext xmlns:c16="http://schemas.microsoft.com/office/drawing/2014/chart" uri="{C3380CC4-5D6E-409C-BE32-E72D297353CC}">
                  <c16:uniqueId val="{00000002-72A4-4BFE-8054-6A7877A5AE5C}"/>
                </c:ext>
              </c:extLst>
            </c:dLbl>
            <c:spPr>
              <a:solidFill>
                <a:srgbClr val="FFFFFF"/>
              </a:solidFill>
              <a:ln>
                <a:solidFill>
                  <a:srgbClr val="000000">
                    <a:lumMod val="65000"/>
                    <a:lumOff val="35000"/>
                  </a:srgbClr>
                </a:solidFill>
              </a:ln>
              <a:effectLst/>
            </c:spPr>
            <c:dLblPos val="outEnd"/>
            <c:showLegendKey val="0"/>
            <c:showVal val="0"/>
            <c:showCatName val="1"/>
            <c:showSerName val="0"/>
            <c:showPercent val="1"/>
            <c:showBubbleSize val="0"/>
            <c:showLeaderLines val="0"/>
            <c:extLst xmlns:a14="http://schemas.microsoft.com/office/drawing/2010/main" xmlns:wp="http://schemas.openxmlformats.org/drawingml/2006/wordprocessingDrawing" xmlns:w="http://schemas.openxmlformats.org/wordprocessingml/2006/main" xmlns:m="http://schemas.openxmlformats.org/officeDocument/2006/math">
              <c:ext xmlns:c15="http://schemas.microsoft.com/office/drawing/2012/chart" uri="{CE6537A1-D6FC-4f65-9D91-7224C49458BB}">
                <c15:spPr xmlns:c15="http://schemas.microsoft.com/office/drawing/2012/chart">
                  <a:prstGeom prst="wedgeRectCallout">
                    <a:avLst/>
                  </a:prstGeom>
                </c15:spPr>
              </c:ext>
            </c:extLst>
          </c:dLbls>
          <c:cat>
            <c:strRef>
              <c:f>Sheet1!$A$2:$A$4</c:f>
              <c:strCache>
                <c:ptCount val="3"/>
                <c:pt idx="0">
                  <c:v>Goed</c:v>
                </c:pt>
                <c:pt idx="1">
                  <c:v>Redelijk</c:v>
                </c:pt>
                <c:pt idx="2">
                  <c:v>Niet goed</c:v>
                </c:pt>
              </c:strCache>
            </c:strRef>
          </c:cat>
          <c:val>
            <c:numRef>
              <c:f>Sheet1!$B$2:$B$4</c:f>
              <c:numCache>
                <c:formatCode>0%</c:formatCode>
                <c:ptCount val="3"/>
                <c:pt idx="0">
                  <c:v>0.84</c:v>
                </c:pt>
                <c:pt idx="1">
                  <c:v>0.16</c:v>
                </c:pt>
                <c:pt idx="2">
                  <c:v>0</c:v>
                </c:pt>
              </c:numCache>
            </c:numRef>
          </c:val>
          <c:extLst>
            <c:ext xmlns:c16="http://schemas.microsoft.com/office/drawing/2014/chart" uri="{C3380CC4-5D6E-409C-BE32-E72D297353CC}">
              <c16:uniqueId val="{00000003-72A4-4BFE-8054-6A7877A5AE5C}"/>
            </c:ext>
          </c:extLst>
        </c:ser>
        <c:dLbls>
          <c:showLegendKey val="0"/>
          <c:showVal val="0"/>
          <c:showCatName val="0"/>
          <c:showSerName val="0"/>
          <c:showPercent val="0"/>
          <c:showBubbleSize val="0"/>
          <c:showLeaderLines val="0"/>
        </c:dLbls>
        <c:firstSliceAng val="0"/>
      </c:pieChart>
    </c:plotArea>
    <c:plotVisOnly val="1"/>
    <c:dispBlanksAs val="zero"/>
    <c:showDLblsOverMax val="1"/>
  </c:chart>
  <c:txPr>
    <a:bodyPr/>
    <a:lstStyle/>
    <a:p>
      <a:pPr>
        <a:defRPr sz="1000" smtId="4294967295"/>
      </a:pPr>
      <a:endParaRPr lang="nl-NL"/>
    </a:p>
  </c:txPr>
  <c:externalData r:id="rId1">
    <c:autoUpdate val="0"/>
  </c:externalData>
</c:chartSpace>
</file>

<file path=ppt/charts/chart3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nl-NL"/>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antwoorden</c:v>
                </c:pt>
              </c:strCache>
            </c:strRef>
          </c:tx>
          <c:dLbls>
            <c:dLbl>
              <c:idx val="0"/>
              <c:spPr/>
              <c:txPr>
                <a:bodyPr/>
                <a:lstStyle/>
                <a:p>
                  <a:pPr>
                    <a:defRPr smtId="4294967295">
                      <a:solidFill>
                        <a:srgbClr val="FFFFFF"/>
                      </a:solidFill>
                    </a:defRPr>
                  </a:pPr>
                  <a:endParaRPr lang="nl-NL"/>
                </a:p>
              </c:txPr>
              <c:showLegendKey val="0"/>
              <c:showVal val="0"/>
              <c:showCatName val="1"/>
              <c:showSerName val="0"/>
              <c:showPercent val="1"/>
              <c:showBubbleSize val="0"/>
              <c:separator>
</c:separator>
              <c:extLst xmlns:a14="http://schemas.microsoft.com/office/drawing/2010/main" xmlns:wp="http://schemas.openxmlformats.org/drawingml/2006/wordprocessingDrawing" xmlns:w="http://schemas.openxmlformats.org/wordprocessingml/2006/main" xmlns:m="http://schemas.openxmlformats.org/officeDocument/2006/math">
                <c:ext xmlns:c15="http://schemas.microsoft.com/office/drawing/2012/chart" uri="{CE6537A1-D6FC-4f65-9D91-7224C49458BB}"/>
                <c:ext xmlns:c16="http://schemas.microsoft.com/office/drawing/2014/chart" uri="{C3380CC4-5D6E-409C-BE32-E72D297353CC}">
                  <c16:uniqueId val="{00000000-2216-4642-9D6A-33F9A50F6863}"/>
                </c:ext>
              </c:extLst>
            </c:dLbl>
            <c:dLbl>
              <c:idx val="1"/>
              <c:spPr/>
              <c:txPr>
                <a:bodyPr/>
                <a:lstStyle/>
                <a:p>
                  <a:pPr>
                    <a:defRPr smtId="4294967295">
                      <a:solidFill>
                        <a:srgbClr val="FFFFFF"/>
                      </a:solidFill>
                    </a:defRPr>
                  </a:pPr>
                  <a:endParaRPr lang="nl-NL"/>
                </a:p>
              </c:txPr>
              <c:showLegendKey val="0"/>
              <c:showVal val="0"/>
              <c:showCatName val="1"/>
              <c:showSerName val="0"/>
              <c:showPercent val="1"/>
              <c:showBubbleSize val="0"/>
              <c:separator>
</c:separator>
              <c:extLst xmlns:a14="http://schemas.microsoft.com/office/drawing/2010/main" xmlns:wp="http://schemas.openxmlformats.org/drawingml/2006/wordprocessingDrawing" xmlns:w="http://schemas.openxmlformats.org/wordprocessingml/2006/main" xmlns:m="http://schemas.openxmlformats.org/officeDocument/2006/math">
                <c:ext xmlns:c15="http://schemas.microsoft.com/office/drawing/2012/chart" uri="{CE6537A1-D6FC-4f65-9D91-7224C49458BB}"/>
                <c:ext xmlns:c16="http://schemas.microsoft.com/office/drawing/2014/chart" uri="{C3380CC4-5D6E-409C-BE32-E72D297353CC}">
                  <c16:uniqueId val="{00000001-2216-4642-9D6A-33F9A50F6863}"/>
                </c:ext>
              </c:extLst>
            </c:dLbl>
            <c:dLbl>
              <c:idx val="2"/>
              <c:spPr/>
              <c:txPr>
                <a:bodyPr/>
                <a:lstStyle/>
                <a:p>
                  <a:pPr>
                    <a:defRPr smtId="4294967295">
                      <a:solidFill>
                        <a:schemeClr val="accent1"/>
                      </a:solidFill>
                    </a:defRPr>
                  </a:pPr>
                  <a:endParaRPr lang="nl-NL"/>
                </a:p>
              </c:txPr>
              <c:showLegendKey val="0"/>
              <c:showVal val="0"/>
              <c:showCatName val="1"/>
              <c:showSerName val="0"/>
              <c:showPercent val="1"/>
              <c:showBubbleSize val="0"/>
              <c:separator>
</c:separator>
              <c:extLst xmlns:a14="http://schemas.microsoft.com/office/drawing/2010/main" xmlns:wp="http://schemas.openxmlformats.org/drawingml/2006/wordprocessingDrawing" xmlns:w="http://schemas.openxmlformats.org/wordprocessingml/2006/main" xmlns:m="http://schemas.openxmlformats.org/officeDocument/2006/math">
                <c:ext xmlns:c15="http://schemas.microsoft.com/office/drawing/2012/chart" uri="{CE6537A1-D6FC-4f65-9D91-7224C49458BB}"/>
                <c:ext xmlns:c16="http://schemas.microsoft.com/office/drawing/2014/chart" uri="{C3380CC4-5D6E-409C-BE32-E72D297353CC}">
                  <c16:uniqueId val="{00000002-2216-4642-9D6A-33F9A50F6863}"/>
                </c:ext>
              </c:extLst>
            </c:dLbl>
            <c:spPr>
              <a:solidFill>
                <a:srgbClr val="FFFFFF"/>
              </a:solidFill>
              <a:ln>
                <a:solidFill>
                  <a:srgbClr val="000000">
                    <a:lumMod val="65000"/>
                    <a:lumOff val="35000"/>
                  </a:srgbClr>
                </a:solidFill>
              </a:ln>
              <a:effectLst/>
            </c:spPr>
            <c:dLblPos val="outEnd"/>
            <c:showLegendKey val="0"/>
            <c:showVal val="0"/>
            <c:showCatName val="1"/>
            <c:showSerName val="0"/>
            <c:showPercent val="1"/>
            <c:showBubbleSize val="0"/>
            <c:showLeaderLines val="0"/>
            <c:extLst xmlns:a14="http://schemas.microsoft.com/office/drawing/2010/main" xmlns:wp="http://schemas.openxmlformats.org/drawingml/2006/wordprocessingDrawing" xmlns:w="http://schemas.openxmlformats.org/wordprocessingml/2006/main" xmlns:m="http://schemas.openxmlformats.org/officeDocument/2006/math">
              <c:ext xmlns:c15="http://schemas.microsoft.com/office/drawing/2012/chart" uri="{CE6537A1-D6FC-4f65-9D91-7224C49458BB}">
                <c15:spPr xmlns:c15="http://schemas.microsoft.com/office/drawing/2012/chart">
                  <a:prstGeom prst="wedgeRectCallout">
                    <a:avLst/>
                  </a:prstGeom>
                </c15:spPr>
              </c:ext>
            </c:extLst>
          </c:dLbls>
          <c:cat>
            <c:strRef>
              <c:f>Sheet1!$A$2:$A$4</c:f>
              <c:strCache>
                <c:ptCount val="3"/>
                <c:pt idx="0">
                  <c:v>Goed</c:v>
                </c:pt>
                <c:pt idx="1">
                  <c:v>Redelijk</c:v>
                </c:pt>
                <c:pt idx="2">
                  <c:v>Niet goed</c:v>
                </c:pt>
              </c:strCache>
            </c:strRef>
          </c:cat>
          <c:val>
            <c:numRef>
              <c:f>Sheet1!$B$2:$B$4</c:f>
              <c:numCache>
                <c:formatCode>0%</c:formatCode>
                <c:ptCount val="3"/>
                <c:pt idx="0">
                  <c:v>0.38</c:v>
                </c:pt>
                <c:pt idx="1">
                  <c:v>0.46</c:v>
                </c:pt>
                <c:pt idx="2">
                  <c:v>0.16</c:v>
                </c:pt>
              </c:numCache>
            </c:numRef>
          </c:val>
          <c:extLst>
            <c:ext xmlns:c16="http://schemas.microsoft.com/office/drawing/2014/chart" uri="{C3380CC4-5D6E-409C-BE32-E72D297353CC}">
              <c16:uniqueId val="{00000003-2216-4642-9D6A-33F9A50F6863}"/>
            </c:ext>
          </c:extLst>
        </c:ser>
        <c:dLbls>
          <c:showLegendKey val="0"/>
          <c:showVal val="0"/>
          <c:showCatName val="0"/>
          <c:showSerName val="0"/>
          <c:showPercent val="0"/>
          <c:showBubbleSize val="0"/>
          <c:showLeaderLines val="0"/>
        </c:dLbls>
        <c:firstSliceAng val="0"/>
      </c:pieChart>
    </c:plotArea>
    <c:plotVisOnly val="1"/>
    <c:dispBlanksAs val="zero"/>
    <c:showDLblsOverMax val="1"/>
  </c:chart>
  <c:txPr>
    <a:bodyPr/>
    <a:lstStyle/>
    <a:p>
      <a:pPr>
        <a:defRPr sz="1000" smtId="4294967295"/>
      </a:pPr>
      <a:endParaRPr lang="nl-NL"/>
    </a:p>
  </c:txPr>
  <c:externalData r:id="rId1">
    <c:autoUpdate val="0"/>
  </c:externalData>
</c:chartSpace>
</file>

<file path=ppt/charts/chart3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nl-NL"/>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dLbls>
          <c:showLegendKey val="0"/>
          <c:showVal val="0"/>
          <c:showCatName val="0"/>
          <c:showSerName val="0"/>
          <c:showPercent val="0"/>
          <c:showBubbleSize val="0"/>
          <c:showLeaderLines val="0"/>
        </c:dLbls>
        <c:firstSliceAng val="0"/>
      </c:pieChart>
    </c:plotArea>
    <c:plotVisOnly val="1"/>
    <c:dispBlanksAs val="zero"/>
    <c:showDLblsOverMax val="1"/>
  </c:chart>
  <c:txPr>
    <a:bodyPr/>
    <a:lstStyle/>
    <a:p>
      <a:pPr>
        <a:defRPr sz="1200" smtId="4294967295"/>
      </a:pPr>
      <a:endParaRPr lang="nl-NL"/>
    </a:p>
  </c:txPr>
  <c:externalData r:id="rId1">
    <c:autoUpdate val="0"/>
  </c:externalData>
</c:chartSpace>
</file>

<file path=ppt/charts/chart3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nl-NL"/>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5767124014990289"/>
          <c:y val="0.11767054657211679"/>
          <c:w val="0.40306002555408571"/>
          <c:h val="0.90659800135624047"/>
        </c:manualLayout>
      </c:layout>
      <c:pieChart>
        <c:varyColors val="1"/>
        <c:ser>
          <c:idx val="0"/>
          <c:order val="0"/>
          <c:tx>
            <c:strRef>
              <c:f>Sheet1!$B$1</c:f>
              <c:strCache>
                <c:ptCount val="1"/>
                <c:pt idx="0">
                  <c:v>Answers</c:v>
                </c:pt>
              </c:strCache>
            </c:strRef>
          </c:tx>
          <c:explosion val="1"/>
          <c:dPt>
            <c:idx val="0"/>
            <c:bubble3D val="0"/>
            <c:explosion val="0"/>
            <c:extLst>
              <c:ext xmlns:c16="http://schemas.microsoft.com/office/drawing/2014/chart" uri="{C3380CC4-5D6E-409C-BE32-E72D297353CC}">
                <c16:uniqueId val="{00000000-59FA-4880-B68C-4824BF3A3C68}"/>
              </c:ext>
            </c:extLst>
          </c:dPt>
          <c:dPt>
            <c:idx val="1"/>
            <c:bubble3D val="0"/>
            <c:explosion val="0"/>
            <c:extLst>
              <c:ext xmlns:c16="http://schemas.microsoft.com/office/drawing/2014/chart" uri="{C3380CC4-5D6E-409C-BE32-E72D297353CC}">
                <c16:uniqueId val="{00000001-59FA-4880-B68C-4824BF3A3C68}"/>
              </c:ext>
            </c:extLst>
          </c:dPt>
          <c:dPt>
            <c:idx val="2"/>
            <c:bubble3D val="0"/>
            <c:explosion val="0"/>
            <c:extLst>
              <c:ext xmlns:c16="http://schemas.microsoft.com/office/drawing/2014/chart" uri="{C3380CC4-5D6E-409C-BE32-E72D297353CC}">
                <c16:uniqueId val="{00000002-59FA-4880-B68C-4824BF3A3C68}"/>
              </c:ext>
            </c:extLst>
          </c:dPt>
          <c:dLbls>
            <c:dLbl>
              <c:idx val="0"/>
              <c:layout>
                <c:manualLayout>
                  <c:x val="-2.0582272307836765E-2"/>
                  <c:y val="2.0936187831628403E-2"/>
                </c:manualLayout>
              </c:layout>
              <c:spPr/>
              <c:txPr>
                <a:bodyPr/>
                <a:lstStyle/>
                <a:p>
                  <a:pPr>
                    <a:defRPr smtId="4294967295">
                      <a:solidFill>
                        <a:schemeClr val="accent1"/>
                      </a:solidFill>
                    </a:defRPr>
                  </a:pPr>
                  <a:endParaRPr lang="nl-NL"/>
                </a:p>
              </c:txPr>
              <c:showLegendKey val="0"/>
              <c:showVal val="0"/>
              <c:showCatName val="1"/>
              <c:showSerName val="0"/>
              <c:showPercent val="1"/>
              <c:showBubbleSize val="0"/>
              <c:separator>
</c:separator>
              <c:extLst xmlns:a14="http://schemas.microsoft.com/office/drawing/2010/main" xmlns:wp="http://schemas.openxmlformats.org/drawingml/2006/wordprocessingDrawing" xmlns:w="http://schemas.openxmlformats.org/wordprocessingml/2006/main" xmlns:m="http://schemas.openxmlformats.org/officeDocument/2006/math">
                <c:ext xmlns:c15="http://schemas.microsoft.com/office/drawing/2012/chart" uri="{CE6537A1-D6FC-4f65-9D91-7224C49458BB}"/>
                <c:ext xmlns:c16="http://schemas.microsoft.com/office/drawing/2014/chart" uri="{C3380CC4-5D6E-409C-BE32-E72D297353CC}">
                  <c16:uniqueId val="{00000000-59FA-4880-B68C-4824BF3A3C68}"/>
                </c:ext>
              </c:extLst>
            </c:dLbl>
            <c:dLbl>
              <c:idx val="1"/>
              <c:layout>
                <c:manualLayout>
                  <c:x val="-0.15746017551371438"/>
                  <c:y val="-0.24953477737440855"/>
                </c:manualLayout>
              </c:layout>
              <c:spPr/>
              <c:txPr>
                <a:bodyPr/>
                <a:lstStyle/>
                <a:p>
                  <a:pPr>
                    <a:defRPr smtId="4294967295">
                      <a:solidFill>
                        <a:srgbClr val="FFFFFF"/>
                      </a:solidFill>
                    </a:defRPr>
                  </a:pPr>
                  <a:endParaRPr lang="nl-NL"/>
                </a:p>
              </c:txPr>
              <c:showLegendKey val="0"/>
              <c:showVal val="0"/>
              <c:showCatName val="1"/>
              <c:showSerName val="0"/>
              <c:showPercent val="1"/>
              <c:showBubbleSize val="0"/>
              <c:separator>
</c:separator>
              <c:extLst xmlns:a14="http://schemas.microsoft.com/office/drawing/2010/main" xmlns:wp="http://schemas.openxmlformats.org/drawingml/2006/wordprocessingDrawing" xmlns:w="http://schemas.openxmlformats.org/wordprocessingml/2006/main" xmlns:m="http://schemas.openxmlformats.org/officeDocument/2006/math">
                <c:ext xmlns:c15="http://schemas.microsoft.com/office/drawing/2012/chart" uri="{CE6537A1-D6FC-4f65-9D91-7224C49458BB}"/>
                <c:ext xmlns:c16="http://schemas.microsoft.com/office/drawing/2014/chart" uri="{C3380CC4-5D6E-409C-BE32-E72D297353CC}">
                  <c16:uniqueId val="{00000001-59FA-4880-B68C-4824BF3A3C68}"/>
                </c:ext>
              </c:extLst>
            </c:dLbl>
            <c:dLbl>
              <c:idx val="2"/>
              <c:spPr/>
              <c:txPr>
                <a:bodyPr/>
                <a:lstStyle/>
                <a:p>
                  <a:pPr>
                    <a:defRPr smtId="4294967295">
                      <a:solidFill>
                        <a:srgbClr val="FFFFFF"/>
                      </a:solidFill>
                    </a:defRPr>
                  </a:pPr>
                  <a:endParaRPr lang="nl-NL"/>
                </a:p>
              </c:txPr>
              <c:showLegendKey val="0"/>
              <c:showVal val="0"/>
              <c:showCatName val="1"/>
              <c:showSerName val="0"/>
              <c:showPercent val="1"/>
              <c:showBubbleSize val="0"/>
              <c:separator>
</c:separator>
              <c:extLst xmlns:a14="http://schemas.microsoft.com/office/drawing/2010/main" xmlns:wp="http://schemas.openxmlformats.org/drawingml/2006/wordprocessingDrawing" xmlns:w="http://schemas.openxmlformats.org/wordprocessingml/2006/main" xmlns:m="http://schemas.openxmlformats.org/officeDocument/2006/math">
                <c:ext xmlns:c15="http://schemas.microsoft.com/office/drawing/2012/chart" uri="{CE6537A1-D6FC-4f65-9D91-7224C49458BB}"/>
                <c:ext xmlns:c16="http://schemas.microsoft.com/office/drawing/2014/chart" uri="{C3380CC4-5D6E-409C-BE32-E72D297353CC}">
                  <c16:uniqueId val="{00000002-59FA-4880-B68C-4824BF3A3C68}"/>
                </c:ext>
              </c:extLst>
            </c:dLbl>
            <c:spPr>
              <a:solidFill>
                <a:srgbClr val="FFFFFF"/>
              </a:solidFill>
              <a:ln>
                <a:solidFill>
                  <a:srgbClr val="000000">
                    <a:lumMod val="65000"/>
                    <a:lumOff val="35000"/>
                  </a:srgbClr>
                </a:solidFill>
              </a:ln>
              <a:effectLst/>
            </c:spPr>
            <c:dLblPos val="outEnd"/>
            <c:showLegendKey val="0"/>
            <c:showVal val="0"/>
            <c:showCatName val="1"/>
            <c:showSerName val="0"/>
            <c:showPercent val="1"/>
            <c:showBubbleSize val="0"/>
            <c:showLeaderLines val="0"/>
            <c:extLst xmlns:a14="http://schemas.microsoft.com/office/drawing/2010/main" xmlns:wp="http://schemas.openxmlformats.org/drawingml/2006/wordprocessingDrawing" xmlns:w="http://schemas.openxmlformats.org/wordprocessingml/2006/main" xmlns:m="http://schemas.openxmlformats.org/officeDocument/2006/math">
              <c:ext xmlns:c15="http://schemas.microsoft.com/office/drawing/2012/chart" uri="{CE6537A1-D6FC-4f65-9D91-7224C49458BB}">
                <c15:spPr xmlns:c15="http://schemas.microsoft.com/office/drawing/2012/chart">
                  <a:prstGeom prst="wedgeRectCallout">
                    <a:avLst/>
                  </a:prstGeom>
                </c15:spPr>
              </c:ext>
            </c:extLst>
          </c:dLbls>
          <c:cat>
            <c:strRef>
              <c:f>Sheet1!$A$2:$A$4</c:f>
              <c:strCache>
                <c:ptCount val="3"/>
                <c:pt idx="0">
                  <c:v>Ja, maar alleen als ik aanwezig ben</c:v>
                </c:pt>
                <c:pt idx="1">
                  <c:v>Ja, altijd, ook als ik niet aanwezig ben</c:v>
                </c:pt>
                <c:pt idx="2">
                  <c:v>Nee</c:v>
                </c:pt>
              </c:strCache>
            </c:strRef>
          </c:cat>
          <c:val>
            <c:numRef>
              <c:f>Sheet1!$B$2:$B$4</c:f>
              <c:numCache>
                <c:formatCode>0%</c:formatCode>
                <c:ptCount val="3"/>
                <c:pt idx="0">
                  <c:v>0.04</c:v>
                </c:pt>
                <c:pt idx="1">
                  <c:v>0.81</c:v>
                </c:pt>
                <c:pt idx="2">
                  <c:v>0.15</c:v>
                </c:pt>
              </c:numCache>
            </c:numRef>
          </c:val>
          <c:extLst>
            <c:ext xmlns:c16="http://schemas.microsoft.com/office/drawing/2014/chart" uri="{C3380CC4-5D6E-409C-BE32-E72D297353CC}">
              <c16:uniqueId val="{00000003-59FA-4880-B68C-4824BF3A3C68}"/>
            </c:ext>
          </c:extLst>
        </c:ser>
        <c:dLbls>
          <c:showLegendKey val="0"/>
          <c:showVal val="0"/>
          <c:showCatName val="0"/>
          <c:showSerName val="0"/>
          <c:showPercent val="0"/>
          <c:showBubbleSize val="0"/>
          <c:showLeaderLines val="0"/>
        </c:dLbls>
        <c:firstSliceAng val="0"/>
      </c:pieChart>
    </c:plotArea>
    <c:plotVisOnly val="1"/>
    <c:dispBlanksAs val="zero"/>
    <c:showDLblsOverMax val="1"/>
  </c:chart>
  <c:txPr>
    <a:bodyPr/>
    <a:lstStyle/>
    <a:p>
      <a:pPr>
        <a:defRPr sz="1000" smtId="4294967295"/>
      </a:pPr>
      <a:endParaRPr lang="nl-NL"/>
    </a:p>
  </c:txPr>
  <c:externalData r:id="rId1">
    <c:autoUpdate val="0"/>
  </c:externalData>
</c:chartSpace>
</file>

<file path=ppt/charts/chart3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nl-NL"/>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5767124014990289"/>
          <c:y val="0.11767054657211679"/>
          <c:w val="0.40306002555408571"/>
          <c:h val="0.90659800135624047"/>
        </c:manualLayout>
      </c:layout>
      <c:pieChart>
        <c:varyColors val="1"/>
        <c:ser>
          <c:idx val="0"/>
          <c:order val="0"/>
          <c:tx>
            <c:strRef>
              <c:f>Sheet1!$B$1</c:f>
              <c:strCache>
                <c:ptCount val="1"/>
                <c:pt idx="0">
                  <c:v>Answers</c:v>
                </c:pt>
              </c:strCache>
            </c:strRef>
          </c:tx>
          <c:dLbls>
            <c:dLbl>
              <c:idx val="0"/>
              <c:layout>
                <c:manualLayout>
                  <c:x val="-2.3813067079997405E-2"/>
                  <c:y val="6.1807465744585365E-4"/>
                </c:manualLayout>
              </c:layout>
              <c:spPr/>
              <c:txPr>
                <a:bodyPr/>
                <a:lstStyle/>
                <a:p>
                  <a:pPr>
                    <a:defRPr smtId="4294967295">
                      <a:solidFill>
                        <a:schemeClr val="accent1"/>
                      </a:solidFill>
                    </a:defRPr>
                  </a:pPr>
                  <a:endParaRPr lang="nl-NL"/>
                </a:p>
              </c:txPr>
              <c:showLegendKey val="0"/>
              <c:showVal val="0"/>
              <c:showCatName val="1"/>
              <c:showSerName val="0"/>
              <c:showPercent val="1"/>
              <c:showBubbleSize val="0"/>
              <c:separator>
</c:separator>
              <c:extLst xmlns:a14="http://schemas.microsoft.com/office/drawing/2010/main" xmlns:wp="http://schemas.openxmlformats.org/drawingml/2006/wordprocessingDrawing" xmlns:w="http://schemas.openxmlformats.org/wordprocessingml/2006/main" xmlns:m="http://schemas.openxmlformats.org/officeDocument/2006/math">
                <c:ext xmlns:c15="http://schemas.microsoft.com/office/drawing/2012/chart" uri="{CE6537A1-D6FC-4f65-9D91-7224C49458BB}"/>
                <c:ext xmlns:c16="http://schemas.microsoft.com/office/drawing/2014/chart" uri="{C3380CC4-5D6E-409C-BE32-E72D297353CC}">
                  <c16:uniqueId val="{00000000-9316-4DFA-8B7D-320B35504E6E}"/>
                </c:ext>
              </c:extLst>
            </c:dLbl>
            <c:dLbl>
              <c:idx val="1"/>
              <c:layout>
                <c:manualLayout>
                  <c:x val="4.0405821124586079E-2"/>
                  <c:y val="-0.23091007893650631"/>
                </c:manualLayout>
              </c:layout>
              <c:spPr/>
              <c:txPr>
                <a:bodyPr/>
                <a:lstStyle/>
                <a:p>
                  <a:pPr>
                    <a:defRPr smtId="4294967295">
                      <a:solidFill>
                        <a:srgbClr val="FFFFFF"/>
                      </a:solidFill>
                    </a:defRPr>
                  </a:pPr>
                  <a:endParaRPr lang="nl-NL"/>
                </a:p>
              </c:txPr>
              <c:showLegendKey val="0"/>
              <c:showVal val="0"/>
              <c:showCatName val="1"/>
              <c:showSerName val="0"/>
              <c:showPercent val="1"/>
              <c:showBubbleSize val="0"/>
              <c:separator>
</c:separator>
              <c:extLst xmlns:a14="http://schemas.microsoft.com/office/drawing/2010/main" xmlns:wp="http://schemas.openxmlformats.org/drawingml/2006/wordprocessingDrawing" xmlns:w="http://schemas.openxmlformats.org/wordprocessingml/2006/main" xmlns:m="http://schemas.openxmlformats.org/officeDocument/2006/math">
                <c:ext xmlns:c15="http://schemas.microsoft.com/office/drawing/2012/chart" uri="{CE6537A1-D6FC-4f65-9D91-7224C49458BB}"/>
                <c:ext xmlns:c16="http://schemas.microsoft.com/office/drawing/2014/chart" uri="{C3380CC4-5D6E-409C-BE32-E72D297353CC}">
                  <c16:uniqueId val="{00000001-9316-4DFA-8B7D-320B35504E6E}"/>
                </c:ext>
              </c:extLst>
            </c:dLbl>
            <c:dLbl>
              <c:idx val="2"/>
              <c:spPr/>
              <c:txPr>
                <a:bodyPr/>
                <a:lstStyle/>
                <a:p>
                  <a:pPr>
                    <a:defRPr smtId="4294967295">
                      <a:solidFill>
                        <a:srgbClr val="FFFFFF"/>
                      </a:solidFill>
                    </a:defRPr>
                  </a:pPr>
                  <a:endParaRPr lang="nl-NL"/>
                </a:p>
              </c:txPr>
              <c:showLegendKey val="0"/>
              <c:showVal val="0"/>
              <c:showCatName val="1"/>
              <c:showSerName val="0"/>
              <c:showPercent val="1"/>
              <c:showBubbleSize val="0"/>
              <c:separator>
</c:separator>
              <c:extLst xmlns:a14="http://schemas.microsoft.com/office/drawing/2010/main" xmlns:wp="http://schemas.openxmlformats.org/drawingml/2006/wordprocessingDrawing" xmlns:w="http://schemas.openxmlformats.org/wordprocessingml/2006/main" xmlns:m="http://schemas.openxmlformats.org/officeDocument/2006/math">
                <c:ext xmlns:c15="http://schemas.microsoft.com/office/drawing/2012/chart" uri="{CE6537A1-D6FC-4f65-9D91-7224C49458BB}"/>
                <c:ext xmlns:c16="http://schemas.microsoft.com/office/drawing/2014/chart" uri="{C3380CC4-5D6E-409C-BE32-E72D297353CC}">
                  <c16:uniqueId val="{00000002-9316-4DFA-8B7D-320B35504E6E}"/>
                </c:ext>
              </c:extLst>
            </c:dLbl>
            <c:spPr>
              <a:solidFill>
                <a:srgbClr val="FFFFFF"/>
              </a:solidFill>
              <a:ln>
                <a:solidFill>
                  <a:srgbClr val="000000">
                    <a:lumMod val="65000"/>
                    <a:lumOff val="35000"/>
                  </a:srgbClr>
                </a:solidFill>
              </a:ln>
              <a:effectLst/>
            </c:spPr>
            <c:dLblPos val="outEnd"/>
            <c:showLegendKey val="0"/>
            <c:showVal val="0"/>
            <c:showCatName val="1"/>
            <c:showSerName val="0"/>
            <c:showPercent val="1"/>
            <c:showBubbleSize val="0"/>
            <c:showLeaderLines val="0"/>
            <c:extLst xmlns:a14="http://schemas.microsoft.com/office/drawing/2010/main" xmlns:wp="http://schemas.openxmlformats.org/drawingml/2006/wordprocessingDrawing" xmlns:w="http://schemas.openxmlformats.org/wordprocessingml/2006/main" xmlns:m="http://schemas.openxmlformats.org/officeDocument/2006/math">
              <c:ext xmlns:c15="http://schemas.microsoft.com/office/drawing/2012/chart" uri="{CE6537A1-D6FC-4f65-9D91-7224C49458BB}">
                <c15:spPr xmlns:c15="http://schemas.microsoft.com/office/drawing/2012/chart">
                  <a:prstGeom prst="wedgeRectCallout">
                    <a:avLst/>
                  </a:prstGeom>
                </c15:spPr>
              </c:ext>
            </c:extLst>
          </c:dLbls>
          <c:cat>
            <c:strRef>
              <c:f>Sheet1!$A$2:$A$4</c:f>
              <c:strCache>
                <c:ptCount val="3"/>
                <c:pt idx="0">
                  <c:v>Ja, maar alleen als ik aanwezig ben</c:v>
                </c:pt>
                <c:pt idx="1">
                  <c:v>Ja, altijd, ook als ik niet aanwezig ben</c:v>
                </c:pt>
                <c:pt idx="2">
                  <c:v>Nee</c:v>
                </c:pt>
              </c:strCache>
            </c:strRef>
          </c:cat>
          <c:val>
            <c:numRef>
              <c:f>Sheet1!$B$2:$B$4</c:f>
              <c:numCache>
                <c:formatCode>0%</c:formatCode>
                <c:ptCount val="3"/>
                <c:pt idx="0">
                  <c:v>0.05</c:v>
                </c:pt>
                <c:pt idx="1">
                  <c:v>0.93</c:v>
                </c:pt>
                <c:pt idx="2">
                  <c:v>0.03</c:v>
                </c:pt>
              </c:numCache>
            </c:numRef>
          </c:val>
          <c:extLst>
            <c:ext xmlns:c16="http://schemas.microsoft.com/office/drawing/2014/chart" uri="{C3380CC4-5D6E-409C-BE32-E72D297353CC}">
              <c16:uniqueId val="{00000003-9316-4DFA-8B7D-320B35504E6E}"/>
            </c:ext>
          </c:extLst>
        </c:ser>
        <c:dLbls>
          <c:showLegendKey val="0"/>
          <c:showVal val="0"/>
          <c:showCatName val="0"/>
          <c:showSerName val="0"/>
          <c:showPercent val="0"/>
          <c:showBubbleSize val="0"/>
          <c:showLeaderLines val="0"/>
        </c:dLbls>
        <c:firstSliceAng val="0"/>
      </c:pieChart>
    </c:plotArea>
    <c:plotVisOnly val="1"/>
    <c:dispBlanksAs val="zero"/>
    <c:showDLblsOverMax val="1"/>
  </c:chart>
  <c:txPr>
    <a:bodyPr/>
    <a:lstStyle/>
    <a:p>
      <a:pPr>
        <a:defRPr sz="1000" smtId="4294967295"/>
      </a:pPr>
      <a:endParaRPr lang="nl-NL"/>
    </a:p>
  </c:txPr>
  <c:externalData r:id="rId1">
    <c:autoUpdate val="0"/>
  </c:externalData>
</c:chartSpace>
</file>

<file path=ppt/charts/chart3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nl-NL"/>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dLbls>
          <c:showLegendKey val="0"/>
          <c:showVal val="0"/>
          <c:showCatName val="0"/>
          <c:showSerName val="0"/>
          <c:showPercent val="0"/>
          <c:showBubbleSize val="0"/>
          <c:showLeaderLines val="0"/>
        </c:dLbls>
        <c:firstSliceAng val="0"/>
      </c:pieChart>
    </c:plotArea>
    <c:plotVisOnly val="1"/>
    <c:dispBlanksAs val="zero"/>
    <c:showDLblsOverMax val="1"/>
  </c:chart>
  <c:txPr>
    <a:bodyPr/>
    <a:lstStyle/>
    <a:p>
      <a:pPr>
        <a:defRPr sz="1000"/>
      </a:pPr>
      <a:endParaRPr lang="nl-NL"/>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nl-NL"/>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dLbls>
          <c:showLegendKey val="0"/>
          <c:showVal val="0"/>
          <c:showCatName val="0"/>
          <c:showSerName val="0"/>
          <c:showPercent val="0"/>
          <c:showBubbleSize val="0"/>
          <c:showLeaderLines val="0"/>
        </c:dLbls>
        <c:firstSliceAng val="0"/>
      </c:pieChart>
    </c:plotArea>
    <c:plotVisOnly val="1"/>
    <c:dispBlanksAs val="zero"/>
    <c:showDLblsOverMax val="1"/>
  </c:chart>
  <c:txPr>
    <a:bodyPr/>
    <a:lstStyle/>
    <a:p>
      <a:pPr>
        <a:defRPr sz="1000"/>
      </a:pPr>
      <a:endParaRPr lang="nl-NL"/>
    </a:p>
  </c:txPr>
  <c:externalData r:id="rId1">
    <c:autoUpdate val="0"/>
  </c:externalData>
</c:chartSpace>
</file>

<file path=ppt/charts/chart4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nl-NL"/>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dLbls>
          <c:showLegendKey val="0"/>
          <c:showVal val="0"/>
          <c:showCatName val="0"/>
          <c:showSerName val="0"/>
          <c:showPercent val="0"/>
          <c:showBubbleSize val="0"/>
          <c:showLeaderLines val="0"/>
        </c:dLbls>
        <c:firstSliceAng val="0"/>
      </c:pieChart>
    </c:plotArea>
    <c:plotVisOnly val="1"/>
    <c:dispBlanksAs val="zero"/>
    <c:showDLblsOverMax val="1"/>
  </c:chart>
  <c:txPr>
    <a:bodyPr/>
    <a:lstStyle/>
    <a:p>
      <a:pPr>
        <a:defRPr sz="1000"/>
      </a:pPr>
      <a:endParaRPr lang="nl-NL"/>
    </a:p>
  </c:txPr>
  <c:externalData r:id="rId1">
    <c:autoUpdate val="0"/>
  </c:externalData>
</c:chartSpace>
</file>

<file path=ppt/charts/chart4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nl-NL"/>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1912798034724648"/>
          <c:y val="2.0369590692420673E-2"/>
          <c:w val="0.43427750222823963"/>
          <c:h val="0.96207613688793991"/>
        </c:manualLayout>
      </c:layout>
      <c:pieChart>
        <c:varyColors val="1"/>
        <c:ser>
          <c:idx val="0"/>
          <c:order val="0"/>
          <c:tx>
            <c:strRef>
              <c:f>Sheet1!$B$1</c:f>
              <c:strCache>
                <c:ptCount val="1"/>
                <c:pt idx="0">
                  <c:v>Answers</c:v>
                </c:pt>
              </c:strCache>
            </c:strRef>
          </c:tx>
          <c:dLbls>
            <c:dLbl>
              <c:idx val="0"/>
              <c:spPr/>
              <c:txPr>
                <a:bodyPr/>
                <a:lstStyle/>
                <a:p>
                  <a:pPr>
                    <a:defRPr smtId="4294967295">
                      <a:solidFill>
                        <a:srgbClr val="FFFFFF"/>
                      </a:solidFill>
                    </a:defRPr>
                  </a:pPr>
                  <a:endParaRPr lang="nl-NL"/>
                </a:p>
              </c:txPr>
              <c:showLegendKey val="0"/>
              <c:showVal val="0"/>
              <c:showCatName val="1"/>
              <c:showSerName val="0"/>
              <c:showPercent val="1"/>
              <c:showBubbleSize val="0"/>
              <c:separator>
</c:separator>
              <c:extLst xmlns:a14="http://schemas.microsoft.com/office/drawing/2010/main" xmlns:wp="http://schemas.openxmlformats.org/drawingml/2006/wordprocessingDrawing" xmlns:w="http://schemas.openxmlformats.org/wordprocessingml/2006/main" xmlns:m="http://schemas.openxmlformats.org/officeDocument/2006/math">
                <c:ext xmlns:c15="http://schemas.microsoft.com/office/drawing/2012/chart" uri="{CE6537A1-D6FC-4f65-9D91-7224C49458BB}"/>
                <c:ext xmlns:c16="http://schemas.microsoft.com/office/drawing/2014/chart" uri="{C3380CC4-5D6E-409C-BE32-E72D297353CC}">
                  <c16:uniqueId val="{00000000-91FB-419C-8472-5C1F3DC08BE9}"/>
                </c:ext>
              </c:extLst>
            </c:dLbl>
            <c:dLbl>
              <c:idx val="1"/>
              <c:layout>
                <c:manualLayout>
                  <c:x val="1.5447652224160885E-2"/>
                  <c:y val="8.7756580091123443E-2"/>
                </c:manualLayout>
              </c:layout>
              <c:spPr/>
              <c:txPr>
                <a:bodyPr/>
                <a:lstStyle/>
                <a:p>
                  <a:pPr>
                    <a:defRPr smtId="4294967295">
                      <a:solidFill>
                        <a:srgbClr val="FFFFFF"/>
                      </a:solidFill>
                    </a:defRPr>
                  </a:pPr>
                  <a:endParaRPr lang="nl-NL"/>
                </a:p>
              </c:txPr>
              <c:showLegendKey val="0"/>
              <c:showVal val="0"/>
              <c:showCatName val="1"/>
              <c:showSerName val="0"/>
              <c:showPercent val="1"/>
              <c:showBubbleSize val="0"/>
              <c:separator>
</c:separator>
              <c:extLst xmlns:a14="http://schemas.microsoft.com/office/drawing/2010/main" xmlns:wp="http://schemas.openxmlformats.org/drawingml/2006/wordprocessingDrawing" xmlns:w="http://schemas.openxmlformats.org/wordprocessingml/2006/main" xmlns:m="http://schemas.openxmlformats.org/officeDocument/2006/math">
                <c:ext xmlns:c15="http://schemas.microsoft.com/office/drawing/2012/chart" uri="{CE6537A1-D6FC-4f65-9D91-7224C49458BB}"/>
                <c:ext xmlns:c16="http://schemas.microsoft.com/office/drawing/2014/chart" uri="{C3380CC4-5D6E-409C-BE32-E72D297353CC}">
                  <c16:uniqueId val="{00000001-91FB-419C-8472-5C1F3DC08BE9}"/>
                </c:ext>
              </c:extLst>
            </c:dLbl>
            <c:spPr>
              <a:solidFill>
                <a:srgbClr val="FFFFFF"/>
              </a:solidFill>
              <a:ln>
                <a:solidFill>
                  <a:srgbClr val="000000">
                    <a:lumMod val="65000"/>
                    <a:lumOff val="35000"/>
                  </a:srgbClr>
                </a:solidFill>
              </a:ln>
              <a:effectLst/>
            </c:spPr>
            <c:dLblPos val="outEnd"/>
            <c:showLegendKey val="0"/>
            <c:showVal val="0"/>
            <c:showCatName val="1"/>
            <c:showSerName val="0"/>
            <c:showPercent val="1"/>
            <c:showBubbleSize val="0"/>
            <c:showLeaderLines val="0"/>
            <c:extLst xmlns:a14="http://schemas.microsoft.com/office/drawing/2010/main" xmlns:wp="http://schemas.openxmlformats.org/drawingml/2006/wordprocessingDrawing" xmlns:w="http://schemas.openxmlformats.org/wordprocessingml/2006/main" xmlns:m="http://schemas.openxmlformats.org/officeDocument/2006/math">
              <c:ext xmlns:c15="http://schemas.microsoft.com/office/drawing/2012/chart" uri="{CE6537A1-D6FC-4f65-9D91-7224C49458BB}">
                <c15:spPr xmlns:c15="http://schemas.microsoft.com/office/drawing/2012/chart">
                  <a:prstGeom prst="wedgeRectCallout">
                    <a:avLst/>
                  </a:prstGeom>
                </c15:spPr>
              </c:ext>
            </c:extLst>
          </c:dLbls>
          <c:cat>
            <c:strRef>
              <c:f>Sheet1!$A$2:$A$3</c:f>
              <c:strCache>
                <c:ptCount val="2"/>
                <c:pt idx="0">
                  <c:v>Ja</c:v>
                </c:pt>
                <c:pt idx="1">
                  <c:v>Nee</c:v>
                </c:pt>
              </c:strCache>
            </c:strRef>
          </c:cat>
          <c:val>
            <c:numRef>
              <c:f>Sheet1!$B$2:$B$3</c:f>
              <c:numCache>
                <c:formatCode>0%</c:formatCode>
                <c:ptCount val="2"/>
                <c:pt idx="0">
                  <c:v>0.97</c:v>
                </c:pt>
                <c:pt idx="1">
                  <c:v>0.03</c:v>
                </c:pt>
              </c:numCache>
            </c:numRef>
          </c:val>
          <c:extLst>
            <c:ext xmlns:c16="http://schemas.microsoft.com/office/drawing/2014/chart" uri="{C3380CC4-5D6E-409C-BE32-E72D297353CC}">
              <c16:uniqueId val="{00000002-91FB-419C-8472-5C1F3DC08BE9}"/>
            </c:ext>
          </c:extLst>
        </c:ser>
        <c:dLbls>
          <c:showLegendKey val="0"/>
          <c:showVal val="0"/>
          <c:showCatName val="0"/>
          <c:showSerName val="0"/>
          <c:showPercent val="0"/>
          <c:showBubbleSize val="0"/>
          <c:showLeaderLines val="0"/>
        </c:dLbls>
        <c:firstSliceAng val="0"/>
      </c:pieChart>
    </c:plotArea>
    <c:plotVisOnly val="1"/>
    <c:dispBlanksAs val="zero"/>
    <c:showDLblsOverMax val="1"/>
  </c:chart>
  <c:txPr>
    <a:bodyPr/>
    <a:lstStyle/>
    <a:p>
      <a:pPr>
        <a:defRPr sz="1000" smtId="4294967295"/>
      </a:pPr>
      <a:endParaRPr lang="nl-NL"/>
    </a:p>
  </c:txPr>
  <c:externalData r:id="rId1">
    <c:autoUpdate val="0"/>
  </c:externalData>
</c:chartSpace>
</file>

<file path=ppt/charts/chart4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nl-NL"/>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1741249397158574"/>
          <c:y val="2.8153182727812301E-3"/>
          <c:w val="0.41242526855633188"/>
          <c:h val="0.92766312825980779"/>
        </c:manualLayout>
      </c:layout>
      <c:pieChart>
        <c:varyColors val="1"/>
        <c:ser>
          <c:idx val="0"/>
          <c:order val="0"/>
          <c:tx>
            <c:strRef>
              <c:f>Sheet1!$B$1</c:f>
              <c:strCache>
                <c:ptCount val="1"/>
                <c:pt idx="0">
                  <c:v>Answers</c:v>
                </c:pt>
              </c:strCache>
            </c:strRef>
          </c:tx>
          <c:dLbls>
            <c:dLbl>
              <c:idx val="0"/>
              <c:spPr/>
              <c:txPr>
                <a:bodyPr/>
                <a:lstStyle/>
                <a:p>
                  <a:pPr>
                    <a:defRPr smtId="4294967295">
                      <a:solidFill>
                        <a:srgbClr val="FFFFFF"/>
                      </a:solidFill>
                    </a:defRPr>
                  </a:pPr>
                  <a:endParaRPr lang="nl-NL"/>
                </a:p>
              </c:txPr>
              <c:showLegendKey val="0"/>
              <c:showVal val="0"/>
              <c:showCatName val="1"/>
              <c:showSerName val="0"/>
              <c:showPercent val="1"/>
              <c:showBubbleSize val="0"/>
              <c:separator>
</c:separator>
              <c:extLst xmlns:a14="http://schemas.microsoft.com/office/drawing/2010/main" xmlns:wp="http://schemas.openxmlformats.org/drawingml/2006/wordprocessingDrawing" xmlns:w="http://schemas.openxmlformats.org/wordprocessingml/2006/main" xmlns:m="http://schemas.openxmlformats.org/officeDocument/2006/math">
                <c:ext xmlns:c15="http://schemas.microsoft.com/office/drawing/2012/chart" uri="{CE6537A1-D6FC-4f65-9D91-7224C49458BB}"/>
                <c:ext xmlns:c16="http://schemas.microsoft.com/office/drawing/2014/chart" uri="{C3380CC4-5D6E-409C-BE32-E72D297353CC}">
                  <c16:uniqueId val="{00000000-D8C1-49FF-A5B6-46566A7FBB62}"/>
                </c:ext>
              </c:extLst>
            </c:dLbl>
            <c:dLbl>
              <c:idx val="1"/>
              <c:spPr/>
              <c:txPr>
                <a:bodyPr/>
                <a:lstStyle/>
                <a:p>
                  <a:pPr>
                    <a:defRPr smtId="4294967295">
                      <a:solidFill>
                        <a:srgbClr val="FFFFFF"/>
                      </a:solidFill>
                    </a:defRPr>
                  </a:pPr>
                  <a:endParaRPr lang="nl-NL"/>
                </a:p>
              </c:txPr>
              <c:showLegendKey val="0"/>
              <c:showVal val="0"/>
              <c:showCatName val="1"/>
              <c:showSerName val="0"/>
              <c:showPercent val="1"/>
              <c:showBubbleSize val="0"/>
              <c:separator>
</c:separator>
              <c:extLst xmlns:a14="http://schemas.microsoft.com/office/drawing/2010/main" xmlns:wp="http://schemas.openxmlformats.org/drawingml/2006/wordprocessingDrawing" xmlns:w="http://schemas.openxmlformats.org/wordprocessingml/2006/main" xmlns:m="http://schemas.openxmlformats.org/officeDocument/2006/math">
                <c:ext xmlns:c15="http://schemas.microsoft.com/office/drawing/2012/chart" uri="{CE6537A1-D6FC-4f65-9D91-7224C49458BB}"/>
                <c:ext xmlns:c16="http://schemas.microsoft.com/office/drawing/2014/chart" uri="{C3380CC4-5D6E-409C-BE32-E72D297353CC}">
                  <c16:uniqueId val="{00000001-D8C1-49FF-A5B6-46566A7FBB62}"/>
                </c:ext>
              </c:extLst>
            </c:dLbl>
            <c:spPr>
              <a:solidFill>
                <a:srgbClr val="FFFFFF"/>
              </a:solidFill>
              <a:ln>
                <a:solidFill>
                  <a:srgbClr val="000000">
                    <a:lumMod val="65000"/>
                    <a:lumOff val="35000"/>
                  </a:srgbClr>
                </a:solidFill>
              </a:ln>
              <a:effectLst/>
            </c:spPr>
            <c:dLblPos val="outEnd"/>
            <c:showLegendKey val="0"/>
            <c:showVal val="0"/>
            <c:showCatName val="1"/>
            <c:showSerName val="0"/>
            <c:showPercent val="1"/>
            <c:showBubbleSize val="0"/>
            <c:showLeaderLines val="0"/>
            <c:extLst xmlns:a14="http://schemas.microsoft.com/office/drawing/2010/main" xmlns:wp="http://schemas.openxmlformats.org/drawingml/2006/wordprocessingDrawing" xmlns:w="http://schemas.openxmlformats.org/wordprocessingml/2006/main" xmlns:m="http://schemas.openxmlformats.org/officeDocument/2006/math">
              <c:ext xmlns:c15="http://schemas.microsoft.com/office/drawing/2012/chart" uri="{CE6537A1-D6FC-4f65-9D91-7224C49458BB}">
                <c15:spPr xmlns:c15="http://schemas.microsoft.com/office/drawing/2012/chart">
                  <a:prstGeom prst="wedgeRectCallout">
                    <a:avLst/>
                  </a:prstGeom>
                </c15:spPr>
              </c:ext>
            </c:extLst>
          </c:dLbls>
          <c:cat>
            <c:strRef>
              <c:f>Sheet1!$A$2:$A$3</c:f>
              <c:strCache>
                <c:ptCount val="2"/>
                <c:pt idx="0">
                  <c:v>Ja</c:v>
                </c:pt>
                <c:pt idx="1">
                  <c:v>Nee</c:v>
                </c:pt>
              </c:strCache>
            </c:strRef>
          </c:cat>
          <c:val>
            <c:numRef>
              <c:f>Sheet1!$B$2:$B$3</c:f>
              <c:numCache>
                <c:formatCode>0%</c:formatCode>
                <c:ptCount val="2"/>
                <c:pt idx="0">
                  <c:v>0.65</c:v>
                </c:pt>
                <c:pt idx="1">
                  <c:v>0.35</c:v>
                </c:pt>
              </c:numCache>
            </c:numRef>
          </c:val>
          <c:extLst>
            <c:ext xmlns:c16="http://schemas.microsoft.com/office/drawing/2014/chart" uri="{C3380CC4-5D6E-409C-BE32-E72D297353CC}">
              <c16:uniqueId val="{00000002-D8C1-49FF-A5B6-46566A7FBB62}"/>
            </c:ext>
          </c:extLst>
        </c:ser>
        <c:dLbls>
          <c:showLegendKey val="0"/>
          <c:showVal val="0"/>
          <c:showCatName val="0"/>
          <c:showSerName val="0"/>
          <c:showPercent val="0"/>
          <c:showBubbleSize val="0"/>
          <c:showLeaderLines val="0"/>
        </c:dLbls>
        <c:firstSliceAng val="0"/>
      </c:pieChart>
    </c:plotArea>
    <c:plotVisOnly val="1"/>
    <c:dispBlanksAs val="zero"/>
    <c:showDLblsOverMax val="1"/>
  </c:chart>
  <c:txPr>
    <a:bodyPr/>
    <a:lstStyle/>
    <a:p>
      <a:pPr>
        <a:defRPr sz="1000" smtId="4294967295"/>
      </a:pPr>
      <a:endParaRPr lang="nl-NL"/>
    </a:p>
  </c:txPr>
  <c:externalData r:id="rId1">
    <c:autoUpdate val="0"/>
  </c:externalData>
</c:chartSpace>
</file>

<file path=ppt/charts/chart4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nl-NL"/>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1912798034724648"/>
          <c:y val="2.0369590692420673E-2"/>
          <c:w val="0.43427750222823963"/>
          <c:h val="0.96207613688793991"/>
        </c:manualLayout>
      </c:layout>
      <c:pieChart>
        <c:varyColors val="1"/>
        <c:ser>
          <c:idx val="0"/>
          <c:order val="0"/>
          <c:tx>
            <c:strRef>
              <c:f>Sheet1!$B$1</c:f>
              <c:strCache>
                <c:ptCount val="1"/>
                <c:pt idx="0">
                  <c:v>Answers</c:v>
                </c:pt>
              </c:strCache>
            </c:strRef>
          </c:tx>
          <c:dLbls>
            <c:dLbl>
              <c:idx val="0"/>
              <c:spPr/>
              <c:txPr>
                <a:bodyPr/>
                <a:lstStyle/>
                <a:p>
                  <a:pPr>
                    <a:defRPr smtId="4294967295">
                      <a:solidFill>
                        <a:srgbClr val="FFFFFF"/>
                      </a:solidFill>
                    </a:defRPr>
                  </a:pPr>
                  <a:endParaRPr lang="nl-NL"/>
                </a:p>
              </c:txPr>
              <c:showLegendKey val="0"/>
              <c:showVal val="0"/>
              <c:showCatName val="1"/>
              <c:showSerName val="0"/>
              <c:showPercent val="1"/>
              <c:showBubbleSize val="0"/>
              <c:separator>
</c:separator>
              <c:extLst xmlns:a14="http://schemas.microsoft.com/office/drawing/2010/main" xmlns:wp="http://schemas.openxmlformats.org/drawingml/2006/wordprocessingDrawing" xmlns:w="http://schemas.openxmlformats.org/wordprocessingml/2006/main" xmlns:m="http://schemas.openxmlformats.org/officeDocument/2006/math">
                <c:ext xmlns:c15="http://schemas.microsoft.com/office/drawing/2012/chart" uri="{CE6537A1-D6FC-4f65-9D91-7224C49458BB}"/>
                <c:ext xmlns:c16="http://schemas.microsoft.com/office/drawing/2014/chart" uri="{C3380CC4-5D6E-409C-BE32-E72D297353CC}">
                  <c16:uniqueId val="{00000000-1DB1-4851-9546-D95E09424F62}"/>
                </c:ext>
              </c:extLst>
            </c:dLbl>
            <c:dLbl>
              <c:idx val="1"/>
              <c:spPr/>
              <c:txPr>
                <a:bodyPr/>
                <a:lstStyle/>
                <a:p>
                  <a:pPr>
                    <a:defRPr smtId="4294967295">
                      <a:solidFill>
                        <a:srgbClr val="FFFFFF"/>
                      </a:solidFill>
                    </a:defRPr>
                  </a:pPr>
                  <a:endParaRPr lang="nl-NL"/>
                </a:p>
              </c:txPr>
              <c:showLegendKey val="0"/>
              <c:showVal val="0"/>
              <c:showCatName val="1"/>
              <c:showSerName val="0"/>
              <c:showPercent val="1"/>
              <c:showBubbleSize val="0"/>
              <c:separator>
</c:separator>
              <c:extLst xmlns:a14="http://schemas.microsoft.com/office/drawing/2010/main" xmlns:wp="http://schemas.openxmlformats.org/drawingml/2006/wordprocessingDrawing" xmlns:w="http://schemas.openxmlformats.org/wordprocessingml/2006/main" xmlns:m="http://schemas.openxmlformats.org/officeDocument/2006/math">
                <c:ext xmlns:c15="http://schemas.microsoft.com/office/drawing/2012/chart" uri="{CE6537A1-D6FC-4f65-9D91-7224C49458BB}"/>
                <c:ext xmlns:c16="http://schemas.microsoft.com/office/drawing/2014/chart" uri="{C3380CC4-5D6E-409C-BE32-E72D297353CC}">
                  <c16:uniqueId val="{00000001-1DB1-4851-9546-D95E09424F62}"/>
                </c:ext>
              </c:extLst>
            </c:dLbl>
            <c:dLbl>
              <c:idx val="2"/>
              <c:layout>
                <c:manualLayout>
                  <c:x val="2.4718665685128694E-2"/>
                  <c:y val="0"/>
                </c:manualLayout>
              </c:layout>
              <c:spPr>
                <a:noFill/>
                <a:ln>
                  <a:noFill/>
                </a:ln>
                <a:effectLst/>
              </c:spPr>
              <c:txPr>
                <a:bodyPr wrap="square" lIns="38100" tIns="19050" rIns="38100" bIns="19050" anchor="ctr">
                  <a:spAutoFit/>
                </a:bodyPr>
                <a:lstStyle/>
                <a:p>
                  <a:pPr>
                    <a:defRPr/>
                  </a:pPr>
                  <a:endParaRPr lang="nl-NL"/>
                </a:p>
              </c:txPr>
              <c:dLblPos val="bestFit"/>
              <c:showLegendKey val="0"/>
              <c:showVal val="0"/>
              <c:showCatName val="1"/>
              <c:showSerName val="0"/>
              <c:showPercent val="1"/>
              <c:showBubbleSize val="0"/>
              <c:extLst>
                <c:ext xmlns:c15="http://schemas.microsoft.com/office/drawing/2012/chart" uri="{CE6537A1-D6FC-4f65-9D91-7224C49458BB}">
                  <c15:spPr xmlns:c15="http://schemas.microsoft.com/office/drawing/2012/chart">
                    <a:prstGeom prst="wedgeRectCallout">
                      <a:avLst/>
                    </a:prstGeom>
                  </c15:spPr>
                  <c15:layout>
                    <c:manualLayout>
                      <c:w val="0.20316364318962915"/>
                      <c:h val="0.14080549785009899"/>
                    </c:manualLayout>
                  </c15:layout>
                </c:ext>
                <c:ext xmlns:c16="http://schemas.microsoft.com/office/drawing/2014/chart" uri="{C3380CC4-5D6E-409C-BE32-E72D297353CC}">
                  <c16:uniqueId val="{00000003-1DB1-4851-9546-D95E09424F62}"/>
                </c:ext>
              </c:extLst>
            </c:dLbl>
            <c:spPr>
              <a:solidFill>
                <a:srgbClr val="FFFFFF"/>
              </a:solidFill>
              <a:ln>
                <a:solidFill>
                  <a:srgbClr val="000000">
                    <a:lumMod val="65000"/>
                    <a:lumOff val="35000"/>
                  </a:srgbClr>
                </a:solidFill>
              </a:ln>
              <a:effectLst/>
            </c:spPr>
            <c:dLblPos val="outEnd"/>
            <c:showLegendKey val="0"/>
            <c:showVal val="0"/>
            <c:showCatName val="1"/>
            <c:showSerName val="0"/>
            <c:showPercent val="1"/>
            <c:showBubbleSize val="0"/>
            <c:showLeaderLines val="0"/>
            <c:extLst xmlns:a14="http://schemas.microsoft.com/office/drawing/2010/main" xmlns:wp="http://schemas.openxmlformats.org/drawingml/2006/wordprocessingDrawing" xmlns:w="http://schemas.openxmlformats.org/wordprocessingml/2006/main" xmlns:m="http://schemas.openxmlformats.org/officeDocument/2006/math">
              <c:ext xmlns:c15="http://schemas.microsoft.com/office/drawing/2012/chart" uri="{CE6537A1-D6FC-4f65-9D91-7224C49458BB}">
                <c15:spPr xmlns:c15="http://schemas.microsoft.com/office/drawing/2012/chart">
                  <a:prstGeom prst="wedgeRectCallout">
                    <a:avLst/>
                  </a:prstGeom>
                </c15:spPr>
              </c:ext>
            </c:extLst>
          </c:dLbls>
          <c:cat>
            <c:strRef>
              <c:f>Sheet1!$A$2:$A$4</c:f>
              <c:strCache>
                <c:ptCount val="3"/>
                <c:pt idx="0">
                  <c:v>Ja</c:v>
                </c:pt>
                <c:pt idx="1">
                  <c:v>Nee</c:v>
                </c:pt>
                <c:pt idx="2">
                  <c:v>Weet ik niet </c:v>
                </c:pt>
              </c:strCache>
            </c:strRef>
          </c:cat>
          <c:val>
            <c:numRef>
              <c:f>Sheet1!$B$2:$B$4</c:f>
              <c:numCache>
                <c:formatCode>0%</c:formatCode>
                <c:ptCount val="3"/>
                <c:pt idx="0">
                  <c:v>0.87</c:v>
                </c:pt>
                <c:pt idx="1">
                  <c:v>0.11</c:v>
                </c:pt>
                <c:pt idx="2">
                  <c:v>0.02</c:v>
                </c:pt>
              </c:numCache>
            </c:numRef>
          </c:val>
          <c:extLst>
            <c:ext xmlns:c16="http://schemas.microsoft.com/office/drawing/2014/chart" uri="{C3380CC4-5D6E-409C-BE32-E72D297353CC}">
              <c16:uniqueId val="{00000002-1DB1-4851-9546-D95E09424F62}"/>
            </c:ext>
          </c:extLst>
        </c:ser>
        <c:dLbls>
          <c:showLegendKey val="0"/>
          <c:showVal val="0"/>
          <c:showCatName val="0"/>
          <c:showSerName val="0"/>
          <c:showPercent val="0"/>
          <c:showBubbleSize val="0"/>
          <c:showLeaderLines val="0"/>
        </c:dLbls>
        <c:firstSliceAng val="0"/>
      </c:pieChart>
    </c:plotArea>
    <c:plotVisOnly val="1"/>
    <c:dispBlanksAs val="zero"/>
    <c:showDLblsOverMax val="1"/>
  </c:chart>
  <c:txPr>
    <a:bodyPr/>
    <a:lstStyle/>
    <a:p>
      <a:pPr>
        <a:defRPr sz="1000" smtId="4294967295"/>
      </a:pPr>
      <a:endParaRPr lang="nl-NL"/>
    </a:p>
  </c:txPr>
  <c:externalData r:id="rId1">
    <c:autoUpdate val="0"/>
  </c:externalData>
</c:chartSpace>
</file>

<file path=ppt/charts/chart4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nl-NL"/>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dLbls>
          <c:showLegendKey val="0"/>
          <c:showVal val="0"/>
          <c:showCatName val="0"/>
          <c:showSerName val="0"/>
          <c:showPercent val="0"/>
          <c:showBubbleSize val="0"/>
          <c:showLeaderLines val="0"/>
        </c:dLbls>
        <c:firstSliceAng val="0"/>
      </c:pieChart>
    </c:plotArea>
    <c:plotVisOnly val="1"/>
    <c:dispBlanksAs val="zero"/>
    <c:showDLblsOverMax val="1"/>
  </c:chart>
  <c:txPr>
    <a:bodyPr/>
    <a:lstStyle/>
    <a:p>
      <a:pPr>
        <a:defRPr sz="1000"/>
      </a:pPr>
      <a:endParaRPr lang="nl-NL"/>
    </a:p>
  </c:txPr>
  <c:externalData r:id="rId1">
    <c:autoUpdate val="0"/>
  </c:externalData>
</c:chartSpace>
</file>

<file path=ppt/charts/chart4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nl-NL"/>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antwoorden</c:v>
                </c:pt>
              </c:strCache>
            </c:strRef>
          </c:tx>
          <c:invertIfNegative val="0"/>
          <c:dLbls>
            <c:dLbl>
              <c:idx val="0"/>
              <c:spPr/>
              <c:txPr>
                <a:bodyPr/>
                <a:lstStyle/>
                <a:p>
                  <a:pPr>
                    <a:defRPr sz="1000" smtId="4294967295"/>
                  </a:pPr>
                  <a:endParaRPr lang="nl-NL"/>
                </a:p>
              </c:txPr>
              <c:showLegendKey val="0"/>
              <c:showVal val="1"/>
              <c:showCatName val="0"/>
              <c:showSerName val="0"/>
              <c:showPercent val="0"/>
              <c:showBubbleSize val="0"/>
              <c:separator>/</c:separator>
              <c:extLst xmlns:a14="http://schemas.microsoft.com/office/drawing/2010/main" xmlns:wp="http://schemas.openxmlformats.org/drawingml/2006/wordprocessingDrawing" xmlns:w="http://schemas.openxmlformats.org/wordprocessingml/2006/main" xmlns:m="http://schemas.openxmlformats.org/officeDocument/2006/math">
                <c:ext xmlns:c15="http://schemas.microsoft.com/office/drawing/2012/chart" uri="{CE6537A1-D6FC-4f65-9D91-7224C49458BB}"/>
                <c:ext xmlns:c16="http://schemas.microsoft.com/office/drawing/2014/chart" uri="{C3380CC4-5D6E-409C-BE32-E72D297353CC}">
                  <c16:uniqueId val="{00000000-AAF4-45A5-A664-C9C6E33FF355}"/>
                </c:ext>
              </c:extLst>
            </c:dLbl>
            <c:dLbl>
              <c:idx val="1"/>
              <c:spPr/>
              <c:txPr>
                <a:bodyPr/>
                <a:lstStyle/>
                <a:p>
                  <a:pPr>
                    <a:defRPr sz="1000" smtId="4294967295"/>
                  </a:pPr>
                  <a:endParaRPr lang="nl-NL"/>
                </a:p>
              </c:txPr>
              <c:showLegendKey val="0"/>
              <c:showVal val="1"/>
              <c:showCatName val="0"/>
              <c:showSerName val="0"/>
              <c:showPercent val="0"/>
              <c:showBubbleSize val="0"/>
              <c:separator>/</c:separator>
              <c:extLst xmlns:a14="http://schemas.microsoft.com/office/drawing/2010/main" xmlns:wp="http://schemas.openxmlformats.org/drawingml/2006/wordprocessingDrawing" xmlns:w="http://schemas.openxmlformats.org/wordprocessingml/2006/main" xmlns:m="http://schemas.openxmlformats.org/officeDocument/2006/math">
                <c:ext xmlns:c15="http://schemas.microsoft.com/office/drawing/2012/chart" uri="{CE6537A1-D6FC-4f65-9D91-7224C49458BB}"/>
                <c:ext xmlns:c16="http://schemas.microsoft.com/office/drawing/2014/chart" uri="{C3380CC4-5D6E-409C-BE32-E72D297353CC}">
                  <c16:uniqueId val="{00000001-AAF4-45A5-A664-C9C6E33FF355}"/>
                </c:ext>
              </c:extLst>
            </c:dLbl>
            <c:dLbl>
              <c:idx val="2"/>
              <c:spPr/>
              <c:txPr>
                <a:bodyPr/>
                <a:lstStyle/>
                <a:p>
                  <a:pPr>
                    <a:defRPr sz="1000" smtId="4294967295"/>
                  </a:pPr>
                  <a:endParaRPr lang="nl-NL"/>
                </a:p>
              </c:txPr>
              <c:showLegendKey val="0"/>
              <c:showVal val="1"/>
              <c:showCatName val="0"/>
              <c:showSerName val="0"/>
              <c:showPercent val="0"/>
              <c:showBubbleSize val="0"/>
              <c:separator>/</c:separator>
              <c:extLst xmlns:a14="http://schemas.microsoft.com/office/drawing/2010/main" xmlns:wp="http://schemas.openxmlformats.org/drawingml/2006/wordprocessingDrawing" xmlns:w="http://schemas.openxmlformats.org/wordprocessingml/2006/main" xmlns:m="http://schemas.openxmlformats.org/officeDocument/2006/math">
                <c:ext xmlns:c15="http://schemas.microsoft.com/office/drawing/2012/chart" uri="{CE6537A1-D6FC-4f65-9D91-7224C49458BB}"/>
                <c:ext xmlns:c16="http://schemas.microsoft.com/office/drawing/2014/chart" uri="{C3380CC4-5D6E-409C-BE32-E72D297353CC}">
                  <c16:uniqueId val="{00000002-AAF4-45A5-A664-C9C6E33FF355}"/>
                </c:ext>
              </c:extLst>
            </c:dLbl>
            <c:dLbl>
              <c:idx val="3"/>
              <c:spPr/>
              <c:txPr>
                <a:bodyPr/>
                <a:lstStyle/>
                <a:p>
                  <a:pPr>
                    <a:defRPr sz="1000" smtId="4294967295"/>
                  </a:pPr>
                  <a:endParaRPr lang="nl-NL"/>
                </a:p>
              </c:txPr>
              <c:showLegendKey val="0"/>
              <c:showVal val="1"/>
              <c:showCatName val="0"/>
              <c:showSerName val="0"/>
              <c:showPercent val="0"/>
              <c:showBubbleSize val="0"/>
              <c:separator>/</c:separator>
              <c:extLst xmlns:a14="http://schemas.microsoft.com/office/drawing/2010/main" xmlns:wp="http://schemas.openxmlformats.org/drawingml/2006/wordprocessingDrawing" xmlns:w="http://schemas.openxmlformats.org/wordprocessingml/2006/main" xmlns:m="http://schemas.openxmlformats.org/officeDocument/2006/math">
                <c:ext xmlns:c15="http://schemas.microsoft.com/office/drawing/2012/chart" uri="{CE6537A1-D6FC-4f65-9D91-7224C49458BB}"/>
                <c:ext xmlns:c16="http://schemas.microsoft.com/office/drawing/2014/chart" uri="{C3380CC4-5D6E-409C-BE32-E72D297353CC}">
                  <c16:uniqueId val="{00000003-AAF4-45A5-A664-C9C6E33FF355}"/>
                </c:ext>
              </c:extLst>
            </c:dLbl>
            <c:dLbl>
              <c:idx val="4"/>
              <c:spPr/>
              <c:txPr>
                <a:bodyPr/>
                <a:lstStyle/>
                <a:p>
                  <a:pPr>
                    <a:defRPr sz="1000" smtId="4294967295"/>
                  </a:pPr>
                  <a:endParaRPr lang="nl-NL"/>
                </a:p>
              </c:txPr>
              <c:showLegendKey val="0"/>
              <c:showVal val="1"/>
              <c:showCatName val="0"/>
              <c:showSerName val="0"/>
              <c:showPercent val="0"/>
              <c:showBubbleSize val="0"/>
              <c:separator>/</c:separator>
              <c:extLst xmlns:a14="http://schemas.microsoft.com/office/drawing/2010/main" xmlns:wp="http://schemas.openxmlformats.org/drawingml/2006/wordprocessingDrawing" xmlns:w="http://schemas.openxmlformats.org/wordprocessingml/2006/main" xmlns:m="http://schemas.openxmlformats.org/officeDocument/2006/math">
                <c:ext xmlns:c15="http://schemas.microsoft.com/office/drawing/2012/chart" uri="{CE6537A1-D6FC-4f65-9D91-7224C49458BB}"/>
                <c:ext xmlns:c16="http://schemas.microsoft.com/office/drawing/2014/chart" uri="{C3380CC4-5D6E-409C-BE32-E72D297353CC}">
                  <c16:uniqueId val="{00000004-AAF4-45A5-A664-C9C6E33FF355}"/>
                </c:ext>
              </c:extLst>
            </c:dLbl>
            <c:dLbl>
              <c:idx val="5"/>
              <c:spPr/>
              <c:txPr>
                <a:bodyPr/>
                <a:lstStyle/>
                <a:p>
                  <a:pPr>
                    <a:defRPr sz="1000" smtId="4294967295"/>
                  </a:pPr>
                  <a:endParaRPr lang="nl-NL"/>
                </a:p>
              </c:txPr>
              <c:showLegendKey val="0"/>
              <c:showVal val="1"/>
              <c:showCatName val="0"/>
              <c:showSerName val="0"/>
              <c:showPercent val="0"/>
              <c:showBubbleSize val="0"/>
              <c:separator>/</c:separator>
              <c:extLst xmlns:a14="http://schemas.microsoft.com/office/drawing/2010/main" xmlns:wp="http://schemas.openxmlformats.org/drawingml/2006/wordprocessingDrawing" xmlns:w="http://schemas.openxmlformats.org/wordprocessingml/2006/main" xmlns:m="http://schemas.openxmlformats.org/officeDocument/2006/math">
                <c:ext xmlns:c15="http://schemas.microsoft.com/office/drawing/2012/chart" uri="{CE6537A1-D6FC-4f65-9D91-7224C49458BB}"/>
                <c:ext xmlns:c16="http://schemas.microsoft.com/office/drawing/2014/chart" uri="{C3380CC4-5D6E-409C-BE32-E72D297353CC}">
                  <c16:uniqueId val="{00000005-AAF4-45A5-A664-C9C6E33FF355}"/>
                </c:ext>
              </c:extLst>
            </c:dLbl>
            <c:dLbl>
              <c:idx val="6"/>
              <c:spPr/>
              <c:txPr>
                <a:bodyPr/>
                <a:lstStyle/>
                <a:p>
                  <a:pPr>
                    <a:defRPr sz="1000" smtId="4294967295"/>
                  </a:pPr>
                  <a:endParaRPr lang="nl-NL"/>
                </a:p>
              </c:txPr>
              <c:showLegendKey val="0"/>
              <c:showVal val="1"/>
              <c:showCatName val="0"/>
              <c:showSerName val="0"/>
              <c:showPercent val="0"/>
              <c:showBubbleSize val="0"/>
              <c:separator>/</c:separator>
              <c:extLst xmlns:a14="http://schemas.microsoft.com/office/drawing/2010/main" xmlns:wp="http://schemas.openxmlformats.org/drawingml/2006/wordprocessingDrawing" xmlns:w="http://schemas.openxmlformats.org/wordprocessingml/2006/main" xmlns:m="http://schemas.openxmlformats.org/officeDocument/2006/math">
                <c:ext xmlns:c15="http://schemas.microsoft.com/office/drawing/2012/chart" uri="{CE6537A1-D6FC-4f65-9D91-7224C49458BB}"/>
                <c:ext xmlns:c16="http://schemas.microsoft.com/office/drawing/2014/chart" uri="{C3380CC4-5D6E-409C-BE32-E72D297353CC}">
                  <c16:uniqueId val="{00000006-AAF4-45A5-A664-C9C6E33FF355}"/>
                </c:ext>
              </c:extLst>
            </c:dLbl>
            <c:dLbl>
              <c:idx val="7"/>
              <c:spPr/>
              <c:txPr>
                <a:bodyPr/>
                <a:lstStyle/>
                <a:p>
                  <a:pPr>
                    <a:defRPr sz="1000" smtId="4294967295"/>
                  </a:pPr>
                  <a:endParaRPr lang="nl-NL"/>
                </a:p>
              </c:txPr>
              <c:showLegendKey val="0"/>
              <c:showVal val="1"/>
              <c:showCatName val="0"/>
              <c:showSerName val="0"/>
              <c:showPercent val="0"/>
              <c:showBubbleSize val="0"/>
              <c:separator>/</c:separator>
              <c:extLst xmlns:a14="http://schemas.microsoft.com/office/drawing/2010/main" xmlns:wp="http://schemas.openxmlformats.org/drawingml/2006/wordprocessingDrawing" xmlns:w="http://schemas.openxmlformats.org/wordprocessingml/2006/main" xmlns:m="http://schemas.openxmlformats.org/officeDocument/2006/math">
                <c:ext xmlns:c15="http://schemas.microsoft.com/office/drawing/2012/chart" uri="{CE6537A1-D6FC-4f65-9D91-7224C49458BB}"/>
                <c:ext xmlns:c16="http://schemas.microsoft.com/office/drawing/2014/chart" uri="{C3380CC4-5D6E-409C-BE32-E72D297353CC}">
                  <c16:uniqueId val="{00000007-AAF4-45A5-A664-C9C6E33FF355}"/>
                </c:ext>
              </c:extLst>
            </c:dLbl>
            <c:spPr>
              <a:noFill/>
              <a:ln>
                <a:noFill/>
              </a:ln>
              <a:effectLst/>
            </c:spPr>
            <c:showLegendKey val="0"/>
            <c:showVal val="0"/>
            <c:showCatName val="0"/>
            <c:showSerName val="0"/>
            <c:showPercent val="0"/>
            <c:showBubbleSize val="0"/>
            <c:extLst xmlns:a14="http://schemas.microsoft.com/office/drawing/2010/main" xmlns:wp="http://schemas.openxmlformats.org/drawingml/2006/wordprocessingDrawing" xmlns:w="http://schemas.openxmlformats.org/wordprocessingml/2006/main" xmlns:m="http://schemas.openxmlformats.org/officeDocument/2006/math">
              <c:ext xmlns:c15="http://schemas.microsoft.com/office/drawing/2012/chart" uri="{CE6537A1-D6FC-4f65-9D91-7224C49458BB}">
                <c15:showLeaderLines val="0"/>
              </c:ext>
            </c:extLst>
          </c:dLbls>
          <c:cat>
            <c:strRef>
              <c:f>Sheet1!$A$2:$A$9</c:f>
              <c:strCache>
                <c:ptCount val="8"/>
                <c:pt idx="0">
                  <c:v>Ik loop rond en spreek mensen aan.</c:v>
                </c:pt>
                <c:pt idx="1">
                  <c:v>Ik zoek contact met kinderen die aan het spelen zijn.</c:v>
                </c:pt>
                <c:pt idx="2">
                  <c:v>Ik zet boeken neer om aandacht te trekken.</c:v>
                </c:pt>
                <c:pt idx="3">
                  <c:v>Ik geef cadeautjes weg.</c:v>
                </c:pt>
                <c:pt idx="4">
                  <c:v>Ik ga voorlezen en trek zo de aandacht.</c:v>
                </c:pt>
                <c:pt idx="5">
                  <c:v>Anders, namelijk:</c:v>
                </c:pt>
                <c:pt idx="6">
                  <c:v>Ik help ouders/verzorgers in de wachtkamer.</c:v>
                </c:pt>
                <c:pt idx="7">
                  <c:v>Ik wacht tot een kind of ouder op mij afstapt.</c:v>
                </c:pt>
              </c:strCache>
            </c:strRef>
          </c:cat>
          <c:val>
            <c:numRef>
              <c:f>Sheet1!$B$2:$B$9</c:f>
              <c:numCache>
                <c:formatCode>0%</c:formatCode>
                <c:ptCount val="8"/>
                <c:pt idx="0">
                  <c:v>0.85</c:v>
                </c:pt>
                <c:pt idx="1">
                  <c:v>0.81</c:v>
                </c:pt>
                <c:pt idx="2">
                  <c:v>0.76</c:v>
                </c:pt>
                <c:pt idx="3">
                  <c:v>0.16</c:v>
                </c:pt>
                <c:pt idx="4">
                  <c:v>0.11</c:v>
                </c:pt>
                <c:pt idx="5">
                  <c:v>0.1</c:v>
                </c:pt>
                <c:pt idx="6">
                  <c:v>0.06</c:v>
                </c:pt>
                <c:pt idx="7">
                  <c:v>0.04</c:v>
                </c:pt>
              </c:numCache>
            </c:numRef>
          </c:val>
          <c:extLst>
            <c:ext xmlns:c16="http://schemas.microsoft.com/office/drawing/2014/chart" uri="{C3380CC4-5D6E-409C-BE32-E72D297353CC}">
              <c16:uniqueId val="{00000008-AAF4-45A5-A664-C9C6E33FF355}"/>
            </c:ext>
          </c:extLst>
        </c:ser>
        <c:dLbls>
          <c:showLegendKey val="0"/>
          <c:showVal val="0"/>
          <c:showCatName val="0"/>
          <c:showSerName val="0"/>
          <c:showPercent val="0"/>
          <c:showBubbleSize val="0"/>
        </c:dLbls>
        <c:gapWidth val="150"/>
        <c:axId val="67451136"/>
        <c:axId val="66437120"/>
      </c:barChart>
      <c:catAx>
        <c:axId val="67451136"/>
        <c:scaling>
          <c:orientation val="maxMin"/>
        </c:scaling>
        <c:delete val="0"/>
        <c:axPos val="l"/>
        <c:numFmt formatCode="General" sourceLinked="1"/>
        <c:majorTickMark val="out"/>
        <c:minorTickMark val="none"/>
        <c:tickLblPos val="low"/>
        <c:crossAx val="66437120"/>
        <c:crosses val="autoZero"/>
        <c:auto val="0"/>
        <c:lblAlgn val="ctr"/>
        <c:lblOffset val="100"/>
        <c:noMultiLvlLbl val="0"/>
      </c:catAx>
      <c:valAx>
        <c:axId val="66437120"/>
        <c:scaling>
          <c:orientation val="minMax"/>
          <c:min val="0"/>
        </c:scaling>
        <c:delete val="0"/>
        <c:axPos val="t"/>
        <c:numFmt formatCode="0%" sourceLinked="0"/>
        <c:majorTickMark val="out"/>
        <c:minorTickMark val="none"/>
        <c:tickLblPos val="high"/>
        <c:crossAx val="67451136"/>
        <c:crosses val="autoZero"/>
        <c:crossBetween val="between"/>
      </c:valAx>
    </c:plotArea>
    <c:plotVisOnly val="1"/>
    <c:dispBlanksAs val="zero"/>
    <c:showDLblsOverMax val="1"/>
  </c:chart>
  <c:txPr>
    <a:bodyPr/>
    <a:lstStyle/>
    <a:p>
      <a:pPr>
        <a:defRPr sz="1000" smtId="4294967295"/>
      </a:pPr>
      <a:endParaRPr lang="nl-NL"/>
    </a:p>
  </c:txPr>
  <c:externalData r:id="rId1">
    <c:autoUpdate val="0"/>
  </c:externalData>
</c:chartSpace>
</file>

<file path=ppt/charts/chart4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nl-NL"/>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0417825031696801"/>
          <c:y val="9.8205712685478119E-2"/>
          <c:w val="0.41086439472262415"/>
          <c:h val="0.87821197026938358"/>
        </c:manualLayout>
      </c:layout>
      <c:pieChart>
        <c:varyColors val="1"/>
        <c:ser>
          <c:idx val="0"/>
          <c:order val="0"/>
          <c:tx>
            <c:strRef>
              <c:f>Sheet1!$B$1</c:f>
              <c:strCache>
                <c:ptCount val="1"/>
                <c:pt idx="0">
                  <c:v>Answers</c:v>
                </c:pt>
              </c:strCache>
            </c:strRef>
          </c:tx>
          <c:dLbls>
            <c:dLbl>
              <c:idx val="0"/>
              <c:spPr/>
              <c:txPr>
                <a:bodyPr/>
                <a:lstStyle/>
                <a:p>
                  <a:pPr>
                    <a:defRPr smtId="4294967295">
                      <a:solidFill>
                        <a:srgbClr val="FFFFFF"/>
                      </a:solidFill>
                    </a:defRPr>
                  </a:pPr>
                  <a:endParaRPr lang="nl-NL"/>
                </a:p>
              </c:txPr>
              <c:showLegendKey val="0"/>
              <c:showVal val="0"/>
              <c:showCatName val="1"/>
              <c:showSerName val="0"/>
              <c:showPercent val="1"/>
              <c:showBubbleSize val="0"/>
              <c:separator>
</c:separator>
              <c:extLst xmlns:a14="http://schemas.microsoft.com/office/drawing/2010/main" xmlns:wp="http://schemas.openxmlformats.org/drawingml/2006/wordprocessingDrawing" xmlns:w="http://schemas.openxmlformats.org/wordprocessingml/2006/main" xmlns:m="http://schemas.openxmlformats.org/officeDocument/2006/math">
                <c:ext xmlns:c15="http://schemas.microsoft.com/office/drawing/2012/chart" uri="{CE6537A1-D6FC-4f65-9D91-7224C49458BB}"/>
                <c:ext xmlns:c16="http://schemas.microsoft.com/office/drawing/2014/chart" uri="{C3380CC4-5D6E-409C-BE32-E72D297353CC}">
                  <c16:uniqueId val="{00000000-171F-4E56-A8CF-4FE97A70F764}"/>
                </c:ext>
              </c:extLst>
            </c:dLbl>
            <c:dLbl>
              <c:idx val="1"/>
              <c:spPr/>
              <c:txPr>
                <a:bodyPr/>
                <a:lstStyle/>
                <a:p>
                  <a:pPr>
                    <a:defRPr smtId="4294967295">
                      <a:solidFill>
                        <a:srgbClr val="FFFFFF"/>
                      </a:solidFill>
                    </a:defRPr>
                  </a:pPr>
                  <a:endParaRPr lang="nl-NL"/>
                </a:p>
              </c:txPr>
              <c:showLegendKey val="0"/>
              <c:showVal val="0"/>
              <c:showCatName val="1"/>
              <c:showSerName val="0"/>
              <c:showPercent val="1"/>
              <c:showBubbleSize val="0"/>
              <c:separator>
</c:separator>
              <c:extLst xmlns:a14="http://schemas.microsoft.com/office/drawing/2010/main" xmlns:wp="http://schemas.openxmlformats.org/drawingml/2006/wordprocessingDrawing" xmlns:w="http://schemas.openxmlformats.org/wordprocessingml/2006/main" xmlns:m="http://schemas.openxmlformats.org/officeDocument/2006/math">
                <c:ext xmlns:c15="http://schemas.microsoft.com/office/drawing/2012/chart" uri="{CE6537A1-D6FC-4f65-9D91-7224C49458BB}"/>
                <c:ext xmlns:c16="http://schemas.microsoft.com/office/drawing/2014/chart" uri="{C3380CC4-5D6E-409C-BE32-E72D297353CC}">
                  <c16:uniqueId val="{00000001-171F-4E56-A8CF-4FE97A70F764}"/>
                </c:ext>
              </c:extLst>
            </c:dLbl>
            <c:dLbl>
              <c:idx val="2"/>
              <c:layout>
                <c:manualLayout>
                  <c:x val="-3.0942787460111684E-3"/>
                  <c:y val="8.7771362098197213E-4"/>
                </c:manualLayout>
              </c:layout>
              <c:spPr/>
              <c:txPr>
                <a:bodyPr/>
                <a:lstStyle/>
                <a:p>
                  <a:pPr>
                    <a:defRPr smtId="4294967295">
                      <a:solidFill>
                        <a:schemeClr val="accent1"/>
                      </a:solidFill>
                    </a:defRPr>
                  </a:pPr>
                  <a:endParaRPr lang="nl-NL"/>
                </a:p>
              </c:txPr>
              <c:showLegendKey val="0"/>
              <c:showVal val="0"/>
              <c:showCatName val="1"/>
              <c:showSerName val="0"/>
              <c:showPercent val="1"/>
              <c:showBubbleSize val="0"/>
              <c:separator>
</c:separator>
              <c:extLst xmlns:a14="http://schemas.microsoft.com/office/drawing/2010/main" xmlns:wp="http://schemas.openxmlformats.org/drawingml/2006/wordprocessingDrawing" xmlns:w="http://schemas.openxmlformats.org/wordprocessingml/2006/main" xmlns:m="http://schemas.openxmlformats.org/officeDocument/2006/math">
                <c:ext xmlns:c15="http://schemas.microsoft.com/office/drawing/2012/chart" uri="{CE6537A1-D6FC-4f65-9D91-7224C49458BB}"/>
                <c:ext xmlns:c16="http://schemas.microsoft.com/office/drawing/2014/chart" uri="{C3380CC4-5D6E-409C-BE32-E72D297353CC}">
                  <c16:uniqueId val="{00000002-171F-4E56-A8CF-4FE97A70F764}"/>
                </c:ext>
              </c:extLst>
            </c:dLbl>
            <c:dLbl>
              <c:idx val="3"/>
              <c:delete val="1"/>
              <c:extLst xmlns:a14="http://schemas.microsoft.com/office/drawing/2010/main" xmlns:wp="http://schemas.openxmlformats.org/drawingml/2006/wordprocessingDrawing" xmlns:w="http://schemas.openxmlformats.org/wordprocessingml/2006/main" xmlns:m="http://schemas.openxmlformats.org/officeDocument/2006/math">
                <c:ext xmlns:c15="http://schemas.microsoft.com/office/drawing/2012/chart" uri="{CE6537A1-D6FC-4f65-9D91-7224C49458BB}"/>
                <c:ext xmlns:c16="http://schemas.microsoft.com/office/drawing/2014/chart" uri="{C3380CC4-5D6E-409C-BE32-E72D297353CC}">
                  <c16:uniqueId val="{00000003-171F-4E56-A8CF-4FE97A70F764}"/>
                </c:ext>
              </c:extLst>
            </c:dLbl>
            <c:spPr>
              <a:solidFill>
                <a:srgbClr val="FFFFFF"/>
              </a:solidFill>
              <a:ln>
                <a:solidFill>
                  <a:srgbClr val="000000">
                    <a:lumMod val="65000"/>
                    <a:lumOff val="35000"/>
                  </a:srgbClr>
                </a:solidFill>
              </a:ln>
              <a:effectLst/>
            </c:spPr>
            <c:dLblPos val="outEnd"/>
            <c:showLegendKey val="0"/>
            <c:showVal val="0"/>
            <c:showCatName val="1"/>
            <c:showSerName val="0"/>
            <c:showPercent val="1"/>
            <c:showBubbleSize val="0"/>
            <c:showLeaderLines val="0"/>
            <c:extLst xmlns:a14="http://schemas.microsoft.com/office/drawing/2010/main" xmlns:wp="http://schemas.openxmlformats.org/drawingml/2006/wordprocessingDrawing" xmlns:w="http://schemas.openxmlformats.org/wordprocessingml/2006/main" xmlns:m="http://schemas.openxmlformats.org/officeDocument/2006/math">
              <c:ext xmlns:c15="http://schemas.microsoft.com/office/drawing/2012/chart" uri="{CE6537A1-D6FC-4f65-9D91-7224C49458BB}">
                <c15:spPr xmlns:c15="http://schemas.microsoft.com/office/drawing/2012/chart">
                  <a:prstGeom prst="wedgeRectCallout">
                    <a:avLst/>
                  </a:prstGeom>
                </c15:spPr>
              </c:ext>
            </c:extLst>
          </c:dLbls>
          <c:cat>
            <c:strRef>
              <c:f>Sheet1!$A$2:$A$5</c:f>
              <c:strCache>
                <c:ptCount val="4"/>
                <c:pt idx="0">
                  <c:v>Nooit</c:v>
                </c:pt>
                <c:pt idx="1">
                  <c:v>Soms</c:v>
                </c:pt>
                <c:pt idx="2">
                  <c:v>Geregeld</c:v>
                </c:pt>
                <c:pt idx="3">
                  <c:v>Vaak</c:v>
                </c:pt>
              </c:strCache>
            </c:strRef>
          </c:cat>
          <c:val>
            <c:numRef>
              <c:f>Sheet1!$B$2:$B$5</c:f>
              <c:numCache>
                <c:formatCode>0%</c:formatCode>
                <c:ptCount val="4"/>
                <c:pt idx="0">
                  <c:v>0.31</c:v>
                </c:pt>
                <c:pt idx="1">
                  <c:v>0.67</c:v>
                </c:pt>
                <c:pt idx="2">
                  <c:v>0.02</c:v>
                </c:pt>
                <c:pt idx="3">
                  <c:v>0</c:v>
                </c:pt>
              </c:numCache>
            </c:numRef>
          </c:val>
          <c:extLst>
            <c:ext xmlns:c16="http://schemas.microsoft.com/office/drawing/2014/chart" uri="{C3380CC4-5D6E-409C-BE32-E72D297353CC}">
              <c16:uniqueId val="{00000004-171F-4E56-A8CF-4FE97A70F764}"/>
            </c:ext>
          </c:extLst>
        </c:ser>
        <c:dLbls>
          <c:showLegendKey val="0"/>
          <c:showVal val="0"/>
          <c:showCatName val="0"/>
          <c:showSerName val="0"/>
          <c:showPercent val="0"/>
          <c:showBubbleSize val="0"/>
          <c:showLeaderLines val="0"/>
        </c:dLbls>
        <c:firstSliceAng val="0"/>
      </c:pieChart>
    </c:plotArea>
    <c:plotVisOnly val="1"/>
    <c:dispBlanksAs val="zero"/>
    <c:showDLblsOverMax val="1"/>
  </c:chart>
  <c:txPr>
    <a:bodyPr/>
    <a:lstStyle/>
    <a:p>
      <a:pPr>
        <a:defRPr sz="1000" smtId="4294967295"/>
      </a:pPr>
      <a:endParaRPr lang="nl-NL"/>
    </a:p>
  </c:txPr>
  <c:externalData r:id="rId1">
    <c:autoUpdate val="0"/>
  </c:externalData>
</c:chartSpace>
</file>

<file path=ppt/charts/chart4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nl-NL"/>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dLbls>
          <c:showLegendKey val="0"/>
          <c:showVal val="0"/>
          <c:showCatName val="0"/>
          <c:showSerName val="0"/>
          <c:showPercent val="0"/>
          <c:showBubbleSize val="0"/>
          <c:showLeaderLines val="0"/>
        </c:dLbls>
        <c:firstSliceAng val="0"/>
      </c:pieChart>
    </c:plotArea>
    <c:plotVisOnly val="1"/>
    <c:dispBlanksAs val="zero"/>
    <c:showDLblsOverMax val="1"/>
  </c:chart>
  <c:txPr>
    <a:bodyPr/>
    <a:lstStyle/>
    <a:p>
      <a:pPr>
        <a:defRPr sz="1000"/>
      </a:pPr>
      <a:endParaRPr lang="nl-NL"/>
    </a:p>
  </c:txPr>
  <c:externalData r:id="rId1">
    <c:autoUpdate val="0"/>
  </c:externalData>
</c:chartSpace>
</file>

<file path=ppt/charts/chart4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nl-NL"/>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dLbls>
          <c:showLegendKey val="0"/>
          <c:showVal val="0"/>
          <c:showCatName val="0"/>
          <c:showSerName val="0"/>
          <c:showPercent val="0"/>
          <c:showBubbleSize val="0"/>
          <c:showLeaderLines val="0"/>
        </c:dLbls>
        <c:firstSliceAng val="0"/>
      </c:pieChart>
    </c:plotArea>
    <c:plotVisOnly val="1"/>
    <c:dispBlanksAs val="zero"/>
    <c:showDLblsOverMax val="1"/>
  </c:chart>
  <c:txPr>
    <a:bodyPr/>
    <a:lstStyle/>
    <a:p>
      <a:pPr>
        <a:defRPr sz="1000"/>
      </a:pPr>
      <a:endParaRPr lang="nl-NL"/>
    </a:p>
  </c:txPr>
  <c:externalData r:id="rId1">
    <c:autoUpdate val="0"/>
  </c:externalData>
</c:chartSpace>
</file>

<file path=ppt/charts/chart4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nl-NL"/>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antwoorden</c:v>
                </c:pt>
              </c:strCache>
            </c:strRef>
          </c:tx>
          <c:invertIfNegative val="0"/>
          <c:dLbls>
            <c:dLbl>
              <c:idx val="0"/>
              <c:spPr/>
              <c:txPr>
                <a:bodyPr/>
                <a:lstStyle/>
                <a:p>
                  <a:pPr>
                    <a:defRPr sz="1000" smtId="4294967295"/>
                  </a:pPr>
                  <a:endParaRPr lang="nl-NL"/>
                </a:p>
              </c:txPr>
              <c:showLegendKey val="0"/>
              <c:showVal val="1"/>
              <c:showCatName val="0"/>
              <c:showSerName val="0"/>
              <c:showPercent val="0"/>
              <c:showBubbleSize val="0"/>
              <c:separator>/</c:separator>
              <c:extLst xmlns:a14="http://schemas.microsoft.com/office/drawing/2010/main" xmlns:wp="http://schemas.openxmlformats.org/drawingml/2006/wordprocessingDrawing" xmlns:w="http://schemas.openxmlformats.org/wordprocessingml/2006/main" xmlns:m="http://schemas.openxmlformats.org/officeDocument/2006/math">
                <c:ext xmlns:c15="http://schemas.microsoft.com/office/drawing/2012/chart" uri="{CE6537A1-D6FC-4f65-9D91-7224C49458BB}"/>
                <c:ext xmlns:c16="http://schemas.microsoft.com/office/drawing/2014/chart" uri="{C3380CC4-5D6E-409C-BE32-E72D297353CC}">
                  <c16:uniqueId val="{00000000-F9FC-4117-AEE7-107741AB3517}"/>
                </c:ext>
              </c:extLst>
            </c:dLbl>
            <c:dLbl>
              <c:idx val="1"/>
              <c:spPr/>
              <c:txPr>
                <a:bodyPr/>
                <a:lstStyle/>
                <a:p>
                  <a:pPr>
                    <a:defRPr sz="1000" smtId="4294967295"/>
                  </a:pPr>
                  <a:endParaRPr lang="nl-NL"/>
                </a:p>
              </c:txPr>
              <c:showLegendKey val="0"/>
              <c:showVal val="1"/>
              <c:showCatName val="0"/>
              <c:showSerName val="0"/>
              <c:showPercent val="0"/>
              <c:showBubbleSize val="0"/>
              <c:separator>/</c:separator>
              <c:extLst xmlns:a14="http://schemas.microsoft.com/office/drawing/2010/main" xmlns:wp="http://schemas.openxmlformats.org/drawingml/2006/wordprocessingDrawing" xmlns:w="http://schemas.openxmlformats.org/wordprocessingml/2006/main" xmlns:m="http://schemas.openxmlformats.org/officeDocument/2006/math">
                <c:ext xmlns:c15="http://schemas.microsoft.com/office/drawing/2012/chart" uri="{CE6537A1-D6FC-4f65-9D91-7224C49458BB}"/>
                <c:ext xmlns:c16="http://schemas.microsoft.com/office/drawing/2014/chart" uri="{C3380CC4-5D6E-409C-BE32-E72D297353CC}">
                  <c16:uniqueId val="{00000001-F9FC-4117-AEE7-107741AB3517}"/>
                </c:ext>
              </c:extLst>
            </c:dLbl>
            <c:dLbl>
              <c:idx val="2"/>
              <c:spPr/>
              <c:txPr>
                <a:bodyPr/>
                <a:lstStyle/>
                <a:p>
                  <a:pPr>
                    <a:defRPr sz="1000" smtId="4294967295"/>
                  </a:pPr>
                  <a:endParaRPr lang="nl-NL"/>
                </a:p>
              </c:txPr>
              <c:showLegendKey val="0"/>
              <c:showVal val="1"/>
              <c:showCatName val="0"/>
              <c:showSerName val="0"/>
              <c:showPercent val="0"/>
              <c:showBubbleSize val="0"/>
              <c:separator>/</c:separator>
              <c:extLst xmlns:a14="http://schemas.microsoft.com/office/drawing/2010/main" xmlns:wp="http://schemas.openxmlformats.org/drawingml/2006/wordprocessingDrawing" xmlns:w="http://schemas.openxmlformats.org/wordprocessingml/2006/main" xmlns:m="http://schemas.openxmlformats.org/officeDocument/2006/math">
                <c:ext xmlns:c15="http://schemas.microsoft.com/office/drawing/2012/chart" uri="{CE6537A1-D6FC-4f65-9D91-7224C49458BB}"/>
                <c:ext xmlns:c16="http://schemas.microsoft.com/office/drawing/2014/chart" uri="{C3380CC4-5D6E-409C-BE32-E72D297353CC}">
                  <c16:uniqueId val="{00000002-F9FC-4117-AEE7-107741AB3517}"/>
                </c:ext>
              </c:extLst>
            </c:dLbl>
            <c:dLbl>
              <c:idx val="3"/>
              <c:spPr/>
              <c:txPr>
                <a:bodyPr/>
                <a:lstStyle/>
                <a:p>
                  <a:pPr>
                    <a:defRPr sz="1000" smtId="4294967295"/>
                  </a:pPr>
                  <a:endParaRPr lang="nl-NL"/>
                </a:p>
              </c:txPr>
              <c:showLegendKey val="0"/>
              <c:showVal val="1"/>
              <c:showCatName val="0"/>
              <c:showSerName val="0"/>
              <c:showPercent val="0"/>
              <c:showBubbleSize val="0"/>
              <c:separator>/</c:separator>
              <c:extLst xmlns:a14="http://schemas.microsoft.com/office/drawing/2010/main" xmlns:wp="http://schemas.openxmlformats.org/drawingml/2006/wordprocessingDrawing" xmlns:w="http://schemas.openxmlformats.org/wordprocessingml/2006/main" xmlns:m="http://schemas.openxmlformats.org/officeDocument/2006/math">
                <c:ext xmlns:c15="http://schemas.microsoft.com/office/drawing/2012/chart" uri="{CE6537A1-D6FC-4f65-9D91-7224C49458BB}"/>
                <c:ext xmlns:c16="http://schemas.microsoft.com/office/drawing/2014/chart" uri="{C3380CC4-5D6E-409C-BE32-E72D297353CC}">
                  <c16:uniqueId val="{00000003-F9FC-4117-AEE7-107741AB3517}"/>
                </c:ext>
              </c:extLst>
            </c:dLbl>
            <c:dLbl>
              <c:idx val="4"/>
              <c:spPr/>
              <c:txPr>
                <a:bodyPr/>
                <a:lstStyle/>
                <a:p>
                  <a:pPr>
                    <a:defRPr sz="1000" smtId="4294967295"/>
                  </a:pPr>
                  <a:endParaRPr lang="nl-NL"/>
                </a:p>
              </c:txPr>
              <c:showLegendKey val="0"/>
              <c:showVal val="1"/>
              <c:showCatName val="0"/>
              <c:showSerName val="0"/>
              <c:showPercent val="0"/>
              <c:showBubbleSize val="0"/>
              <c:separator>/</c:separator>
              <c:extLst xmlns:a14="http://schemas.microsoft.com/office/drawing/2010/main" xmlns:wp="http://schemas.openxmlformats.org/drawingml/2006/wordprocessingDrawing" xmlns:w="http://schemas.openxmlformats.org/wordprocessingml/2006/main" xmlns:m="http://schemas.openxmlformats.org/officeDocument/2006/math">
                <c:ext xmlns:c15="http://schemas.microsoft.com/office/drawing/2012/chart" uri="{CE6537A1-D6FC-4f65-9D91-7224C49458BB}"/>
                <c:ext xmlns:c16="http://schemas.microsoft.com/office/drawing/2014/chart" uri="{C3380CC4-5D6E-409C-BE32-E72D297353CC}">
                  <c16:uniqueId val="{00000004-F9FC-4117-AEE7-107741AB3517}"/>
                </c:ext>
              </c:extLst>
            </c:dLbl>
            <c:dLbl>
              <c:idx val="5"/>
              <c:spPr/>
              <c:txPr>
                <a:bodyPr/>
                <a:lstStyle/>
                <a:p>
                  <a:pPr>
                    <a:defRPr sz="1000" smtId="4294967295"/>
                  </a:pPr>
                  <a:endParaRPr lang="nl-NL"/>
                </a:p>
              </c:txPr>
              <c:showLegendKey val="0"/>
              <c:showVal val="1"/>
              <c:showCatName val="0"/>
              <c:showSerName val="0"/>
              <c:showPercent val="0"/>
              <c:showBubbleSize val="0"/>
              <c:separator>/</c:separator>
              <c:extLst xmlns:a14="http://schemas.microsoft.com/office/drawing/2010/main" xmlns:wp="http://schemas.openxmlformats.org/drawingml/2006/wordprocessingDrawing" xmlns:w="http://schemas.openxmlformats.org/wordprocessingml/2006/main" xmlns:m="http://schemas.openxmlformats.org/officeDocument/2006/math">
                <c:ext xmlns:c15="http://schemas.microsoft.com/office/drawing/2012/chart" uri="{CE6537A1-D6FC-4f65-9D91-7224C49458BB}"/>
                <c:ext xmlns:c16="http://schemas.microsoft.com/office/drawing/2014/chart" uri="{C3380CC4-5D6E-409C-BE32-E72D297353CC}">
                  <c16:uniqueId val="{00000005-F9FC-4117-AEE7-107741AB3517}"/>
                </c:ext>
              </c:extLst>
            </c:dLbl>
            <c:dLbl>
              <c:idx val="6"/>
              <c:spPr/>
              <c:txPr>
                <a:bodyPr/>
                <a:lstStyle/>
                <a:p>
                  <a:pPr>
                    <a:defRPr sz="1000" smtId="4294967295"/>
                  </a:pPr>
                  <a:endParaRPr lang="nl-NL"/>
                </a:p>
              </c:txPr>
              <c:showLegendKey val="0"/>
              <c:showVal val="1"/>
              <c:showCatName val="0"/>
              <c:showSerName val="0"/>
              <c:showPercent val="0"/>
              <c:showBubbleSize val="0"/>
              <c:separator>/</c:separator>
              <c:extLst xmlns:a14="http://schemas.microsoft.com/office/drawing/2010/main" xmlns:wp="http://schemas.openxmlformats.org/drawingml/2006/wordprocessingDrawing" xmlns:w="http://schemas.openxmlformats.org/wordprocessingml/2006/main" xmlns:m="http://schemas.openxmlformats.org/officeDocument/2006/math">
                <c:ext xmlns:c15="http://schemas.microsoft.com/office/drawing/2012/chart" uri="{CE6537A1-D6FC-4f65-9D91-7224C49458BB}"/>
                <c:ext xmlns:c16="http://schemas.microsoft.com/office/drawing/2014/chart" uri="{C3380CC4-5D6E-409C-BE32-E72D297353CC}">
                  <c16:uniqueId val="{00000006-F9FC-4117-AEE7-107741AB3517}"/>
                </c:ext>
              </c:extLst>
            </c:dLbl>
            <c:dLbl>
              <c:idx val="7"/>
              <c:spPr/>
              <c:txPr>
                <a:bodyPr/>
                <a:lstStyle/>
                <a:p>
                  <a:pPr>
                    <a:defRPr sz="1000" smtId="4294967295"/>
                  </a:pPr>
                  <a:endParaRPr lang="nl-NL"/>
                </a:p>
              </c:txPr>
              <c:showLegendKey val="0"/>
              <c:showVal val="1"/>
              <c:showCatName val="0"/>
              <c:showSerName val="0"/>
              <c:showPercent val="0"/>
              <c:showBubbleSize val="0"/>
              <c:separator>/</c:separator>
              <c:extLst xmlns:a14="http://schemas.microsoft.com/office/drawing/2010/main" xmlns:wp="http://schemas.openxmlformats.org/drawingml/2006/wordprocessingDrawing" xmlns:w="http://schemas.openxmlformats.org/wordprocessingml/2006/main" xmlns:m="http://schemas.openxmlformats.org/officeDocument/2006/math">
                <c:ext xmlns:c15="http://schemas.microsoft.com/office/drawing/2012/chart" uri="{CE6537A1-D6FC-4f65-9D91-7224C49458BB}"/>
                <c:ext xmlns:c16="http://schemas.microsoft.com/office/drawing/2014/chart" uri="{C3380CC4-5D6E-409C-BE32-E72D297353CC}">
                  <c16:uniqueId val="{00000007-F9FC-4117-AEE7-107741AB3517}"/>
                </c:ext>
              </c:extLst>
            </c:dLbl>
            <c:dLbl>
              <c:idx val="8"/>
              <c:spPr/>
              <c:txPr>
                <a:bodyPr/>
                <a:lstStyle/>
                <a:p>
                  <a:pPr>
                    <a:defRPr sz="1000" smtId="4294967295"/>
                  </a:pPr>
                  <a:endParaRPr lang="nl-NL"/>
                </a:p>
              </c:txPr>
              <c:showLegendKey val="0"/>
              <c:showVal val="1"/>
              <c:showCatName val="0"/>
              <c:showSerName val="0"/>
              <c:showPercent val="0"/>
              <c:showBubbleSize val="0"/>
              <c:separator>/</c:separator>
              <c:extLst xmlns:a14="http://schemas.microsoft.com/office/drawing/2010/main" xmlns:wp="http://schemas.openxmlformats.org/drawingml/2006/wordprocessingDrawing" xmlns:w="http://schemas.openxmlformats.org/wordprocessingml/2006/main" xmlns:m="http://schemas.openxmlformats.org/officeDocument/2006/math">
                <c:ext xmlns:c15="http://schemas.microsoft.com/office/drawing/2012/chart" uri="{CE6537A1-D6FC-4f65-9D91-7224C49458BB}"/>
                <c:ext xmlns:c16="http://schemas.microsoft.com/office/drawing/2014/chart" uri="{C3380CC4-5D6E-409C-BE32-E72D297353CC}">
                  <c16:uniqueId val="{00000008-F9FC-4117-AEE7-107741AB3517}"/>
                </c:ext>
              </c:extLst>
            </c:dLbl>
            <c:dLbl>
              <c:idx val="9"/>
              <c:spPr/>
              <c:txPr>
                <a:bodyPr/>
                <a:lstStyle/>
                <a:p>
                  <a:pPr>
                    <a:defRPr sz="1000" smtId="4294967295"/>
                  </a:pPr>
                  <a:endParaRPr lang="nl-NL"/>
                </a:p>
              </c:txPr>
              <c:showLegendKey val="0"/>
              <c:showVal val="1"/>
              <c:showCatName val="0"/>
              <c:showSerName val="0"/>
              <c:showPercent val="0"/>
              <c:showBubbleSize val="0"/>
              <c:separator>/</c:separator>
              <c:extLst xmlns:a14="http://schemas.microsoft.com/office/drawing/2010/main" xmlns:wp="http://schemas.openxmlformats.org/drawingml/2006/wordprocessingDrawing" xmlns:w="http://schemas.openxmlformats.org/wordprocessingml/2006/main" xmlns:m="http://schemas.openxmlformats.org/officeDocument/2006/math">
                <c:ext xmlns:c15="http://schemas.microsoft.com/office/drawing/2012/chart" uri="{CE6537A1-D6FC-4f65-9D91-7224C49458BB}"/>
                <c:ext xmlns:c16="http://schemas.microsoft.com/office/drawing/2014/chart" uri="{C3380CC4-5D6E-409C-BE32-E72D297353CC}">
                  <c16:uniqueId val="{00000009-F9FC-4117-AEE7-107741AB3517}"/>
                </c:ext>
              </c:extLst>
            </c:dLbl>
            <c:spPr>
              <a:noFill/>
              <a:ln>
                <a:noFill/>
              </a:ln>
              <a:effectLst/>
            </c:spPr>
            <c:showLegendKey val="0"/>
            <c:showVal val="0"/>
            <c:showCatName val="0"/>
            <c:showSerName val="0"/>
            <c:showPercent val="0"/>
            <c:showBubbleSize val="0"/>
            <c:extLst xmlns:a14="http://schemas.microsoft.com/office/drawing/2010/main" xmlns:wp="http://schemas.openxmlformats.org/drawingml/2006/wordprocessingDrawing" xmlns:w="http://schemas.openxmlformats.org/wordprocessingml/2006/main" xmlns:m="http://schemas.openxmlformats.org/officeDocument/2006/math">
              <c:ext xmlns:c15="http://schemas.microsoft.com/office/drawing/2012/chart" uri="{CE6537A1-D6FC-4f65-9D91-7224C49458BB}">
                <c15:showLeaderLines val="0"/>
              </c:ext>
            </c:extLst>
          </c:dLbls>
          <c:cat>
            <c:strRef>
              <c:f>Sheet1!$A$2:$A$11</c:f>
              <c:strCache>
                <c:ptCount val="10"/>
                <c:pt idx="0">
                  <c:v>ouders/verzorgers te wijzen op de activiteiten van de bibliotheek</c:v>
                </c:pt>
                <c:pt idx="1">
                  <c:v>ouders/verzorgers te wijzen op de BoekStart-koffer</c:v>
                </c:pt>
                <c:pt idx="2">
                  <c:v>ouders/verzorgers voorleestips geven</c:v>
                </c:pt>
                <c:pt idx="3">
                  <c:v>ouders/verzorgers boekentips te geven</c:v>
                </c:pt>
                <c:pt idx="4">
                  <c:v>ouders/verzorgers te wijzen op de BoekStart-collectie van de bibliotheek</c:v>
                </c:pt>
                <c:pt idx="5">
                  <c:v>ouders/verzorgers te vragen hoe hun kind reageert op het voorlezen</c:v>
                </c:pt>
                <c:pt idx="6">
                  <c:v>ouders/verzorgers te vragen hoe vaak zij thuis voorlezen</c:v>
                </c:pt>
                <c:pt idx="7">
                  <c:v>ouders/verzorgers te vragen hoe zij een voorleesboek kiezen</c:v>
                </c:pt>
                <c:pt idx="8">
                  <c:v>ouders/verzorgers te vragen hoe vaak hun kind vraagt om voorgelezen te worden</c:v>
                </c:pt>
                <c:pt idx="9">
                  <c:v>anders, namelijk:…</c:v>
                </c:pt>
              </c:strCache>
            </c:strRef>
          </c:cat>
          <c:val>
            <c:numRef>
              <c:f>Sheet1!$B$2:$B$11</c:f>
              <c:numCache>
                <c:formatCode>0%</c:formatCode>
                <c:ptCount val="10"/>
                <c:pt idx="0">
                  <c:v>0.96</c:v>
                </c:pt>
                <c:pt idx="1">
                  <c:v>0.93</c:v>
                </c:pt>
                <c:pt idx="2">
                  <c:v>0.83</c:v>
                </c:pt>
                <c:pt idx="3">
                  <c:v>0.81</c:v>
                </c:pt>
                <c:pt idx="4">
                  <c:v>0.76</c:v>
                </c:pt>
                <c:pt idx="5">
                  <c:v>0.68</c:v>
                </c:pt>
                <c:pt idx="6">
                  <c:v>0.62</c:v>
                </c:pt>
                <c:pt idx="7">
                  <c:v>0.28000000000000003</c:v>
                </c:pt>
                <c:pt idx="8">
                  <c:v>0.24</c:v>
                </c:pt>
                <c:pt idx="9">
                  <c:v>0.2</c:v>
                </c:pt>
              </c:numCache>
            </c:numRef>
          </c:val>
          <c:extLst>
            <c:ext xmlns:c16="http://schemas.microsoft.com/office/drawing/2014/chart" uri="{C3380CC4-5D6E-409C-BE32-E72D297353CC}">
              <c16:uniqueId val="{0000000A-F9FC-4117-AEE7-107741AB3517}"/>
            </c:ext>
          </c:extLst>
        </c:ser>
        <c:dLbls>
          <c:showLegendKey val="0"/>
          <c:showVal val="0"/>
          <c:showCatName val="0"/>
          <c:showSerName val="0"/>
          <c:showPercent val="0"/>
          <c:showBubbleSize val="0"/>
        </c:dLbls>
        <c:gapWidth val="150"/>
        <c:axId val="67451136"/>
        <c:axId val="66437120"/>
      </c:barChart>
      <c:catAx>
        <c:axId val="67451136"/>
        <c:scaling>
          <c:orientation val="maxMin"/>
        </c:scaling>
        <c:delete val="0"/>
        <c:axPos val="l"/>
        <c:numFmt formatCode="General" sourceLinked="1"/>
        <c:majorTickMark val="out"/>
        <c:minorTickMark val="none"/>
        <c:tickLblPos val="low"/>
        <c:crossAx val="66437120"/>
        <c:crosses val="autoZero"/>
        <c:auto val="0"/>
        <c:lblAlgn val="ctr"/>
        <c:lblOffset val="100"/>
        <c:noMultiLvlLbl val="0"/>
      </c:catAx>
      <c:valAx>
        <c:axId val="66437120"/>
        <c:scaling>
          <c:orientation val="minMax"/>
          <c:max val="1"/>
          <c:min val="0"/>
        </c:scaling>
        <c:delete val="0"/>
        <c:axPos val="t"/>
        <c:numFmt formatCode="0%" sourceLinked="0"/>
        <c:majorTickMark val="out"/>
        <c:minorTickMark val="none"/>
        <c:tickLblPos val="high"/>
        <c:crossAx val="67451136"/>
        <c:crosses val="autoZero"/>
        <c:crossBetween val="between"/>
      </c:valAx>
    </c:plotArea>
    <c:plotVisOnly val="1"/>
    <c:dispBlanksAs val="zero"/>
    <c:showDLblsOverMax val="1"/>
  </c:chart>
  <c:txPr>
    <a:bodyPr/>
    <a:lstStyle/>
    <a:p>
      <a:pPr>
        <a:defRPr sz="1000" smtId="4294967295"/>
      </a:pPr>
      <a:endParaRPr lang="nl-NL"/>
    </a:p>
  </c:txPr>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nl-NL"/>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stacked"/>
        <c:varyColors val="0"/>
        <c:ser>
          <c:idx val="0"/>
          <c:order val="0"/>
          <c:tx>
            <c:strRef>
              <c:f>Sheet1!$B$1</c:f>
              <c:strCache>
                <c:ptCount val="1"/>
                <c:pt idx="0">
                  <c:v>Ontevreden</c:v>
                </c:pt>
              </c:strCache>
            </c:strRef>
          </c:tx>
          <c:invertIfNegative val="0"/>
          <c:cat>
            <c:strRef>
              <c:f>Sheet1!$A$2:$A$4</c:f>
              <c:strCache>
                <c:ptCount val="3"/>
                <c:pt idx="0">
                  <c:v>Arts (N=29)</c:v>
                </c:pt>
                <c:pt idx="1">
                  <c:v>Verpleegkundige (N=90)</c:v>
                </c:pt>
                <c:pt idx="2">
                  <c:v>Assistent (N=61)</c:v>
                </c:pt>
              </c:strCache>
            </c:strRef>
          </c:cat>
          <c:val>
            <c:numRef>
              <c:f>Sheet1!$B$2:$B$4</c:f>
              <c:numCache>
                <c:formatCode>0%</c:formatCode>
                <c:ptCount val="3"/>
                <c:pt idx="0">
                  <c:v>0</c:v>
                </c:pt>
                <c:pt idx="1">
                  <c:v>0.01</c:v>
                </c:pt>
                <c:pt idx="2">
                  <c:v>0.02</c:v>
                </c:pt>
              </c:numCache>
            </c:numRef>
          </c:val>
          <c:extLst>
            <c:ext xmlns:c16="http://schemas.microsoft.com/office/drawing/2014/chart" uri="{C3380CC4-5D6E-409C-BE32-E72D297353CC}">
              <c16:uniqueId val="{00000000-C815-4D11-939F-612240B83799}"/>
            </c:ext>
          </c:extLst>
        </c:ser>
        <c:ser>
          <c:idx val="1"/>
          <c:order val="1"/>
          <c:tx>
            <c:strRef>
              <c:f>Sheet1!$C$1</c:f>
              <c:strCache>
                <c:ptCount val="1"/>
                <c:pt idx="0">
                  <c:v>Neutraal</c:v>
                </c:pt>
              </c:strCache>
            </c:strRef>
          </c:tx>
          <c:invertIfNegative val="0"/>
          <c:dLbls>
            <c:dLbl>
              <c:idx val="0"/>
              <c:spPr/>
              <c:txPr>
                <a:bodyPr/>
                <a:lstStyle/>
                <a:p>
                  <a:pPr>
                    <a:defRPr sz="1000" smtId="4294967295"/>
                  </a:pPr>
                  <a:endParaRPr lang="nl-NL"/>
                </a:p>
              </c:txPr>
              <c:showLegendKey val="0"/>
              <c:showVal val="1"/>
              <c:showCatName val="0"/>
              <c:showSerName val="0"/>
              <c:showPercent val="0"/>
              <c:showBubbleSize val="0"/>
              <c:separator>/</c:separator>
              <c:extLst xmlns:a14="http://schemas.microsoft.com/office/drawing/2010/main" xmlns:wp="http://schemas.openxmlformats.org/drawingml/2006/wordprocessingDrawing" xmlns:w="http://schemas.openxmlformats.org/wordprocessingml/2006/main" xmlns:m="http://schemas.openxmlformats.org/officeDocument/2006/math">
                <c:ext xmlns:c15="http://schemas.microsoft.com/office/drawing/2012/chart" uri="{CE6537A1-D6FC-4f65-9D91-7224C49458BB}"/>
                <c:ext xmlns:c16="http://schemas.microsoft.com/office/drawing/2014/chart" uri="{C3380CC4-5D6E-409C-BE32-E72D297353CC}">
                  <c16:uniqueId val="{00000001-C815-4D11-939F-612240B83799}"/>
                </c:ext>
              </c:extLst>
            </c:dLbl>
            <c:dLbl>
              <c:idx val="1"/>
              <c:spPr/>
              <c:txPr>
                <a:bodyPr/>
                <a:lstStyle/>
                <a:p>
                  <a:pPr>
                    <a:defRPr sz="1000" smtId="4294967295"/>
                  </a:pPr>
                  <a:endParaRPr lang="nl-NL"/>
                </a:p>
              </c:txPr>
              <c:showLegendKey val="0"/>
              <c:showVal val="1"/>
              <c:showCatName val="0"/>
              <c:showSerName val="0"/>
              <c:showPercent val="0"/>
              <c:showBubbleSize val="0"/>
              <c:separator>/</c:separator>
              <c:extLst xmlns:a14="http://schemas.microsoft.com/office/drawing/2010/main" xmlns:wp="http://schemas.openxmlformats.org/drawingml/2006/wordprocessingDrawing" xmlns:w="http://schemas.openxmlformats.org/wordprocessingml/2006/main" xmlns:m="http://schemas.openxmlformats.org/officeDocument/2006/math">
                <c:ext xmlns:c15="http://schemas.microsoft.com/office/drawing/2012/chart" uri="{CE6537A1-D6FC-4f65-9D91-7224C49458BB}"/>
                <c:ext xmlns:c16="http://schemas.microsoft.com/office/drawing/2014/chart" uri="{C3380CC4-5D6E-409C-BE32-E72D297353CC}">
                  <c16:uniqueId val="{00000002-C815-4D11-939F-612240B83799}"/>
                </c:ext>
              </c:extLst>
            </c:dLbl>
            <c:dLbl>
              <c:idx val="2"/>
              <c:layout>
                <c:manualLayout>
                  <c:x val="8.8866538785929133E-3"/>
                  <c:y val="-3.0200940004268773E-17"/>
                </c:manualLayout>
              </c:layout>
              <c:spPr/>
              <c:txPr>
                <a:bodyPr/>
                <a:lstStyle/>
                <a:p>
                  <a:pPr>
                    <a:defRPr sz="1000" smtId="4294967295"/>
                  </a:pPr>
                  <a:endParaRPr lang="nl-NL"/>
                </a:p>
              </c:txPr>
              <c:showLegendKey val="0"/>
              <c:showVal val="1"/>
              <c:showCatName val="0"/>
              <c:showSerName val="0"/>
              <c:showPercent val="0"/>
              <c:showBubbleSize val="0"/>
              <c:separator>/</c:separator>
              <c:extLst xmlns:a14="http://schemas.microsoft.com/office/drawing/2010/main" xmlns:wp="http://schemas.openxmlformats.org/drawingml/2006/wordprocessingDrawing" xmlns:w="http://schemas.openxmlformats.org/wordprocessingml/2006/main" xmlns:m="http://schemas.openxmlformats.org/officeDocument/2006/math">
                <c:ext xmlns:c15="http://schemas.microsoft.com/office/drawing/2012/chart" uri="{CE6537A1-D6FC-4f65-9D91-7224C49458BB}"/>
                <c:ext xmlns:c16="http://schemas.microsoft.com/office/drawing/2014/chart" uri="{C3380CC4-5D6E-409C-BE32-E72D297353CC}">
                  <c16:uniqueId val="{00000003-C815-4D11-939F-612240B83799}"/>
                </c:ext>
              </c:extLst>
            </c:dLbl>
            <c:spPr>
              <a:noFill/>
              <a:ln>
                <a:noFill/>
              </a:ln>
              <a:effectLst/>
            </c:spPr>
            <c:showLegendKey val="0"/>
            <c:showVal val="0"/>
            <c:showCatName val="0"/>
            <c:showSerName val="0"/>
            <c:showPercent val="0"/>
            <c:showBubbleSize val="0"/>
            <c:extLst xmlns:a14="http://schemas.microsoft.com/office/drawing/2010/main" xmlns:wp="http://schemas.openxmlformats.org/drawingml/2006/wordprocessingDrawing" xmlns:w="http://schemas.openxmlformats.org/wordprocessingml/2006/main" xmlns:m="http://schemas.openxmlformats.org/officeDocument/2006/math">
              <c:ext xmlns:c15="http://schemas.microsoft.com/office/drawing/2012/chart" uri="{CE6537A1-D6FC-4f65-9D91-7224C49458BB}">
                <c15:showLeaderLines val="0"/>
              </c:ext>
            </c:extLst>
          </c:dLbls>
          <c:cat>
            <c:strRef>
              <c:f>Sheet1!$A$2:$A$4</c:f>
              <c:strCache>
                <c:ptCount val="3"/>
                <c:pt idx="0">
                  <c:v>Arts (N=29)</c:v>
                </c:pt>
                <c:pt idx="1">
                  <c:v>Verpleegkundige (N=90)</c:v>
                </c:pt>
                <c:pt idx="2">
                  <c:v>Assistent (N=61)</c:v>
                </c:pt>
              </c:strCache>
            </c:strRef>
          </c:cat>
          <c:val>
            <c:numRef>
              <c:f>Sheet1!$C$2:$C$4</c:f>
              <c:numCache>
                <c:formatCode>0%</c:formatCode>
                <c:ptCount val="3"/>
                <c:pt idx="0">
                  <c:v>0.14000000000000001</c:v>
                </c:pt>
                <c:pt idx="1">
                  <c:v>0.11</c:v>
                </c:pt>
                <c:pt idx="2">
                  <c:v>0.03</c:v>
                </c:pt>
              </c:numCache>
            </c:numRef>
          </c:val>
          <c:extLst>
            <c:ext xmlns:c16="http://schemas.microsoft.com/office/drawing/2014/chart" uri="{C3380CC4-5D6E-409C-BE32-E72D297353CC}">
              <c16:uniqueId val="{00000004-C815-4D11-939F-612240B83799}"/>
            </c:ext>
          </c:extLst>
        </c:ser>
        <c:ser>
          <c:idx val="2"/>
          <c:order val="2"/>
          <c:tx>
            <c:strRef>
              <c:f>Sheet1!$D$1</c:f>
              <c:strCache>
                <c:ptCount val="1"/>
                <c:pt idx="0">
                  <c:v>Tevreden</c:v>
                </c:pt>
              </c:strCache>
            </c:strRef>
          </c:tx>
          <c:invertIfNegative val="0"/>
          <c:dLbls>
            <c:dLbl>
              <c:idx val="0"/>
              <c:spPr/>
              <c:txPr>
                <a:bodyPr/>
                <a:lstStyle/>
                <a:p>
                  <a:pPr>
                    <a:defRPr sz="1000" smtId="4294967295">
                      <a:solidFill>
                        <a:srgbClr val="FFFFFF"/>
                      </a:solidFill>
                    </a:defRPr>
                  </a:pPr>
                  <a:endParaRPr lang="nl-NL"/>
                </a:p>
              </c:txPr>
              <c:showLegendKey val="0"/>
              <c:showVal val="1"/>
              <c:showCatName val="0"/>
              <c:showSerName val="0"/>
              <c:showPercent val="0"/>
              <c:showBubbleSize val="0"/>
              <c:separator>/</c:separator>
              <c:extLst xmlns:a14="http://schemas.microsoft.com/office/drawing/2010/main" xmlns:wp="http://schemas.openxmlformats.org/drawingml/2006/wordprocessingDrawing" xmlns:w="http://schemas.openxmlformats.org/wordprocessingml/2006/main" xmlns:m="http://schemas.openxmlformats.org/officeDocument/2006/math">
                <c:ext xmlns:c15="http://schemas.microsoft.com/office/drawing/2012/chart" uri="{CE6537A1-D6FC-4f65-9D91-7224C49458BB}"/>
                <c:ext xmlns:c16="http://schemas.microsoft.com/office/drawing/2014/chart" uri="{C3380CC4-5D6E-409C-BE32-E72D297353CC}">
                  <c16:uniqueId val="{00000005-C815-4D11-939F-612240B83799}"/>
                </c:ext>
              </c:extLst>
            </c:dLbl>
            <c:dLbl>
              <c:idx val="1"/>
              <c:spPr/>
              <c:txPr>
                <a:bodyPr/>
                <a:lstStyle/>
                <a:p>
                  <a:pPr>
                    <a:defRPr sz="1000" smtId="4294967295">
                      <a:solidFill>
                        <a:srgbClr val="FFFFFF"/>
                      </a:solidFill>
                    </a:defRPr>
                  </a:pPr>
                  <a:endParaRPr lang="nl-NL"/>
                </a:p>
              </c:txPr>
              <c:showLegendKey val="0"/>
              <c:showVal val="1"/>
              <c:showCatName val="0"/>
              <c:showSerName val="0"/>
              <c:showPercent val="0"/>
              <c:showBubbleSize val="0"/>
              <c:separator>/</c:separator>
              <c:extLst xmlns:a14="http://schemas.microsoft.com/office/drawing/2010/main" xmlns:wp="http://schemas.openxmlformats.org/drawingml/2006/wordprocessingDrawing" xmlns:w="http://schemas.openxmlformats.org/wordprocessingml/2006/main" xmlns:m="http://schemas.openxmlformats.org/officeDocument/2006/math">
                <c:ext xmlns:c15="http://schemas.microsoft.com/office/drawing/2012/chart" uri="{CE6537A1-D6FC-4f65-9D91-7224C49458BB}"/>
                <c:ext xmlns:c16="http://schemas.microsoft.com/office/drawing/2014/chart" uri="{C3380CC4-5D6E-409C-BE32-E72D297353CC}">
                  <c16:uniqueId val="{00000006-C815-4D11-939F-612240B83799}"/>
                </c:ext>
              </c:extLst>
            </c:dLbl>
            <c:dLbl>
              <c:idx val="2"/>
              <c:spPr/>
              <c:txPr>
                <a:bodyPr/>
                <a:lstStyle/>
                <a:p>
                  <a:pPr>
                    <a:defRPr sz="1000" smtId="4294967295">
                      <a:solidFill>
                        <a:srgbClr val="FFFFFF"/>
                      </a:solidFill>
                    </a:defRPr>
                  </a:pPr>
                  <a:endParaRPr lang="nl-NL"/>
                </a:p>
              </c:txPr>
              <c:showLegendKey val="0"/>
              <c:showVal val="1"/>
              <c:showCatName val="0"/>
              <c:showSerName val="0"/>
              <c:showPercent val="0"/>
              <c:showBubbleSize val="0"/>
              <c:separator>/</c:separator>
              <c:extLst xmlns:a14="http://schemas.microsoft.com/office/drawing/2010/main" xmlns:wp="http://schemas.openxmlformats.org/drawingml/2006/wordprocessingDrawing" xmlns:w="http://schemas.openxmlformats.org/wordprocessingml/2006/main" xmlns:m="http://schemas.openxmlformats.org/officeDocument/2006/math">
                <c:ext xmlns:c15="http://schemas.microsoft.com/office/drawing/2012/chart" uri="{CE6537A1-D6FC-4f65-9D91-7224C49458BB}"/>
                <c:ext xmlns:c16="http://schemas.microsoft.com/office/drawing/2014/chart" uri="{C3380CC4-5D6E-409C-BE32-E72D297353CC}">
                  <c16:uniqueId val="{00000007-C815-4D11-939F-612240B83799}"/>
                </c:ext>
              </c:extLst>
            </c:dLbl>
            <c:spPr>
              <a:noFill/>
              <a:ln>
                <a:noFill/>
              </a:ln>
              <a:effectLst/>
            </c:spPr>
            <c:showLegendKey val="0"/>
            <c:showVal val="0"/>
            <c:showCatName val="0"/>
            <c:showSerName val="0"/>
            <c:showPercent val="0"/>
            <c:showBubbleSize val="0"/>
            <c:extLst xmlns:a14="http://schemas.microsoft.com/office/drawing/2010/main" xmlns:wp="http://schemas.openxmlformats.org/drawingml/2006/wordprocessingDrawing" xmlns:w="http://schemas.openxmlformats.org/wordprocessingml/2006/main" xmlns:m="http://schemas.openxmlformats.org/officeDocument/2006/math">
              <c:ext xmlns:c15="http://schemas.microsoft.com/office/drawing/2012/chart" uri="{CE6537A1-D6FC-4f65-9D91-7224C49458BB}">
                <c15:showLeaderLines val="0"/>
              </c:ext>
            </c:extLst>
          </c:dLbls>
          <c:cat>
            <c:strRef>
              <c:f>Sheet1!$A$2:$A$4</c:f>
              <c:strCache>
                <c:ptCount val="3"/>
                <c:pt idx="0">
                  <c:v>Arts (N=29)</c:v>
                </c:pt>
                <c:pt idx="1">
                  <c:v>Verpleegkundige (N=90)</c:v>
                </c:pt>
                <c:pt idx="2">
                  <c:v>Assistent (N=61)</c:v>
                </c:pt>
              </c:strCache>
            </c:strRef>
          </c:cat>
          <c:val>
            <c:numRef>
              <c:f>Sheet1!$D$2:$D$4</c:f>
              <c:numCache>
                <c:formatCode>0%</c:formatCode>
                <c:ptCount val="3"/>
                <c:pt idx="0">
                  <c:v>0.52</c:v>
                </c:pt>
                <c:pt idx="1">
                  <c:v>0.43</c:v>
                </c:pt>
                <c:pt idx="2">
                  <c:v>0.32</c:v>
                </c:pt>
              </c:numCache>
            </c:numRef>
          </c:val>
          <c:extLst>
            <c:ext xmlns:c16="http://schemas.microsoft.com/office/drawing/2014/chart" uri="{C3380CC4-5D6E-409C-BE32-E72D297353CC}">
              <c16:uniqueId val="{00000008-C815-4D11-939F-612240B83799}"/>
            </c:ext>
          </c:extLst>
        </c:ser>
        <c:ser>
          <c:idx val="3"/>
          <c:order val="3"/>
          <c:tx>
            <c:strRef>
              <c:f>Sheet1!$E$1</c:f>
              <c:strCache>
                <c:ptCount val="1"/>
                <c:pt idx="0">
                  <c:v>Zeer tevreden</c:v>
                </c:pt>
              </c:strCache>
            </c:strRef>
          </c:tx>
          <c:invertIfNegative val="0"/>
          <c:dLbls>
            <c:dLbl>
              <c:idx val="0"/>
              <c:spPr/>
              <c:txPr>
                <a:bodyPr/>
                <a:lstStyle/>
                <a:p>
                  <a:pPr>
                    <a:defRPr sz="1000" smtId="4294967295">
                      <a:solidFill>
                        <a:schemeClr val="accent1"/>
                      </a:solidFill>
                    </a:defRPr>
                  </a:pPr>
                  <a:endParaRPr lang="nl-NL"/>
                </a:p>
              </c:txPr>
              <c:showLegendKey val="0"/>
              <c:showVal val="1"/>
              <c:showCatName val="0"/>
              <c:showSerName val="0"/>
              <c:showPercent val="0"/>
              <c:showBubbleSize val="0"/>
              <c:separator>/</c:separator>
              <c:extLst xmlns:a14="http://schemas.microsoft.com/office/drawing/2010/main" xmlns:wp="http://schemas.openxmlformats.org/drawingml/2006/wordprocessingDrawing" xmlns:w="http://schemas.openxmlformats.org/wordprocessingml/2006/main" xmlns:m="http://schemas.openxmlformats.org/officeDocument/2006/math">
                <c:ext xmlns:c15="http://schemas.microsoft.com/office/drawing/2012/chart" uri="{CE6537A1-D6FC-4f65-9D91-7224C49458BB}"/>
                <c:ext xmlns:c16="http://schemas.microsoft.com/office/drawing/2014/chart" uri="{C3380CC4-5D6E-409C-BE32-E72D297353CC}">
                  <c16:uniqueId val="{00000009-C815-4D11-939F-612240B83799}"/>
                </c:ext>
              </c:extLst>
            </c:dLbl>
            <c:dLbl>
              <c:idx val="1"/>
              <c:spPr/>
              <c:txPr>
                <a:bodyPr/>
                <a:lstStyle/>
                <a:p>
                  <a:pPr>
                    <a:defRPr sz="1000" smtId="4294967295">
                      <a:solidFill>
                        <a:schemeClr val="accent1"/>
                      </a:solidFill>
                    </a:defRPr>
                  </a:pPr>
                  <a:endParaRPr lang="nl-NL"/>
                </a:p>
              </c:txPr>
              <c:showLegendKey val="0"/>
              <c:showVal val="1"/>
              <c:showCatName val="0"/>
              <c:showSerName val="0"/>
              <c:showPercent val="0"/>
              <c:showBubbleSize val="0"/>
              <c:separator>/</c:separator>
              <c:extLst xmlns:a14="http://schemas.microsoft.com/office/drawing/2010/main" xmlns:wp="http://schemas.openxmlformats.org/drawingml/2006/wordprocessingDrawing" xmlns:w="http://schemas.openxmlformats.org/wordprocessingml/2006/main" xmlns:m="http://schemas.openxmlformats.org/officeDocument/2006/math">
                <c:ext xmlns:c15="http://schemas.microsoft.com/office/drawing/2012/chart" uri="{CE6537A1-D6FC-4f65-9D91-7224C49458BB}"/>
                <c:ext xmlns:c16="http://schemas.microsoft.com/office/drawing/2014/chart" uri="{C3380CC4-5D6E-409C-BE32-E72D297353CC}">
                  <c16:uniqueId val="{0000000A-C815-4D11-939F-612240B83799}"/>
                </c:ext>
              </c:extLst>
            </c:dLbl>
            <c:dLbl>
              <c:idx val="2"/>
              <c:spPr/>
              <c:txPr>
                <a:bodyPr/>
                <a:lstStyle/>
                <a:p>
                  <a:pPr>
                    <a:defRPr sz="1000" smtId="4294967295">
                      <a:solidFill>
                        <a:schemeClr val="accent1"/>
                      </a:solidFill>
                    </a:defRPr>
                  </a:pPr>
                  <a:endParaRPr lang="nl-NL"/>
                </a:p>
              </c:txPr>
              <c:showLegendKey val="0"/>
              <c:showVal val="1"/>
              <c:showCatName val="0"/>
              <c:showSerName val="0"/>
              <c:showPercent val="0"/>
              <c:showBubbleSize val="0"/>
              <c:separator>/</c:separator>
              <c:extLst xmlns:a14="http://schemas.microsoft.com/office/drawing/2010/main" xmlns:wp="http://schemas.openxmlformats.org/drawingml/2006/wordprocessingDrawing" xmlns:w="http://schemas.openxmlformats.org/wordprocessingml/2006/main" xmlns:m="http://schemas.openxmlformats.org/officeDocument/2006/math">
                <c:ext xmlns:c15="http://schemas.microsoft.com/office/drawing/2012/chart" uri="{CE6537A1-D6FC-4f65-9D91-7224C49458BB}"/>
                <c:ext xmlns:c16="http://schemas.microsoft.com/office/drawing/2014/chart" uri="{C3380CC4-5D6E-409C-BE32-E72D297353CC}">
                  <c16:uniqueId val="{0000000B-C815-4D11-939F-612240B83799}"/>
                </c:ext>
              </c:extLst>
            </c:dLbl>
            <c:spPr>
              <a:noFill/>
              <a:ln>
                <a:noFill/>
              </a:ln>
              <a:effectLst/>
            </c:spPr>
            <c:txPr>
              <a:bodyPr wrap="square" lIns="38100" tIns="19050" rIns="38100" bIns="19050" anchor="ctr">
                <a:spAutoFit/>
              </a:bodyPr>
              <a:lstStyle/>
              <a:p>
                <a:pPr>
                  <a:defRPr>
                    <a:solidFill>
                      <a:schemeClr val="accent1"/>
                    </a:solidFill>
                  </a:defRPr>
                </a:pPr>
                <a:endParaRPr lang="nl-NL"/>
              </a:p>
            </c:txPr>
            <c:showLegendKey val="0"/>
            <c:showVal val="0"/>
            <c:showCatName val="0"/>
            <c:showSerName val="0"/>
            <c:showPercent val="0"/>
            <c:showBubbleSize val="0"/>
            <c:extLst xmlns:a14="http://schemas.microsoft.com/office/drawing/2010/main" xmlns:wp="http://schemas.openxmlformats.org/drawingml/2006/wordprocessingDrawing" xmlns:w="http://schemas.openxmlformats.org/wordprocessingml/2006/main" xmlns:m="http://schemas.openxmlformats.org/officeDocument/2006/math">
              <c:ext xmlns:c15="http://schemas.microsoft.com/office/drawing/2012/chart" uri="{CE6537A1-D6FC-4f65-9D91-7224C49458BB}">
                <c15:showLeaderLines val="0"/>
              </c:ext>
            </c:extLst>
          </c:dLbls>
          <c:cat>
            <c:strRef>
              <c:f>Sheet1!$A$2:$A$4</c:f>
              <c:strCache>
                <c:ptCount val="3"/>
                <c:pt idx="0">
                  <c:v>Arts (N=29)</c:v>
                </c:pt>
                <c:pt idx="1">
                  <c:v>Verpleegkundige (N=90)</c:v>
                </c:pt>
                <c:pt idx="2">
                  <c:v>Assistent (N=61)</c:v>
                </c:pt>
              </c:strCache>
            </c:strRef>
          </c:cat>
          <c:val>
            <c:numRef>
              <c:f>Sheet1!$E$2:$E$4</c:f>
              <c:numCache>
                <c:formatCode>0%</c:formatCode>
                <c:ptCount val="3"/>
                <c:pt idx="0">
                  <c:v>0.34</c:v>
                </c:pt>
                <c:pt idx="1">
                  <c:v>0.44</c:v>
                </c:pt>
                <c:pt idx="2">
                  <c:v>0.63</c:v>
                </c:pt>
              </c:numCache>
            </c:numRef>
          </c:val>
          <c:extLst>
            <c:ext xmlns:c16="http://schemas.microsoft.com/office/drawing/2014/chart" uri="{C3380CC4-5D6E-409C-BE32-E72D297353CC}">
              <c16:uniqueId val="{0000000C-C815-4D11-939F-612240B83799}"/>
            </c:ext>
          </c:extLst>
        </c:ser>
        <c:dLbls>
          <c:showLegendKey val="0"/>
          <c:showVal val="0"/>
          <c:showCatName val="0"/>
          <c:showSerName val="0"/>
          <c:showPercent val="0"/>
          <c:showBubbleSize val="0"/>
        </c:dLbls>
        <c:gapWidth val="100"/>
        <c:overlap val="100"/>
        <c:axId val="67451136"/>
        <c:axId val="66437120"/>
      </c:barChart>
      <c:catAx>
        <c:axId val="67451136"/>
        <c:scaling>
          <c:orientation val="minMax"/>
        </c:scaling>
        <c:delete val="0"/>
        <c:axPos val="l"/>
        <c:numFmt formatCode="General" sourceLinked="1"/>
        <c:majorTickMark val="out"/>
        <c:minorTickMark val="none"/>
        <c:tickLblPos val="low"/>
        <c:crossAx val="66437120"/>
        <c:crosses val="autoZero"/>
        <c:auto val="0"/>
        <c:lblAlgn val="ctr"/>
        <c:lblOffset val="100"/>
        <c:noMultiLvlLbl val="0"/>
      </c:catAx>
      <c:valAx>
        <c:axId val="66437120"/>
        <c:scaling>
          <c:orientation val="minMax"/>
          <c:max val="1"/>
          <c:min val="0"/>
        </c:scaling>
        <c:delete val="0"/>
        <c:axPos val="b"/>
        <c:majorGridlines/>
        <c:numFmt formatCode="0%" sourceLinked="0"/>
        <c:majorTickMark val="out"/>
        <c:minorTickMark val="none"/>
        <c:tickLblPos val="low"/>
        <c:crossAx val="67451136"/>
        <c:crosses val="autoZero"/>
        <c:crossBetween val="between"/>
      </c:valAx>
    </c:plotArea>
    <c:legend>
      <c:legendPos val="b"/>
      <c:overlay val="0"/>
      <c:txPr>
        <a:bodyPr/>
        <a:lstStyle/>
        <a:p>
          <a:pPr>
            <a:defRPr sz="1000" smtId="4294967295"/>
          </a:pPr>
          <a:endParaRPr lang="nl-NL"/>
        </a:p>
      </c:txPr>
    </c:legend>
    <c:plotVisOnly val="1"/>
    <c:dispBlanksAs val="zero"/>
    <c:showDLblsOverMax val="1"/>
  </c:chart>
  <c:txPr>
    <a:bodyPr/>
    <a:lstStyle/>
    <a:p>
      <a:pPr>
        <a:defRPr sz="1000" smtId="4294967295"/>
      </a:pPr>
      <a:endParaRPr lang="nl-NL"/>
    </a:p>
  </c:txPr>
  <c:externalData r:id="rId1">
    <c:autoUpdate val="0"/>
  </c:externalData>
</c:chartSpace>
</file>

<file path=ppt/charts/chart5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nl-NL"/>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stacked"/>
        <c:varyColors val="0"/>
        <c:ser>
          <c:idx val="0"/>
          <c:order val="0"/>
          <c:tx>
            <c:strRef>
              <c:f>Blad1!$B$1</c:f>
              <c:strCache>
                <c:ptCount val="1"/>
                <c:pt idx="0">
                  <c:v>Ja</c:v>
                </c:pt>
              </c:strCache>
            </c:strRef>
          </c:tx>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bg1"/>
                    </a:solidFill>
                    <a:latin typeface="Arial" panose="020B0604020202020204" pitchFamily="34" charset="0"/>
                    <a:ea typeface="+mn-ea"/>
                    <a:cs typeface="Arial" panose="020B0604020202020204" pitchFamily="34" charset="0"/>
                  </a:defRPr>
                </a:pPr>
                <a:endParaRPr lang="nl-NL"/>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Blad1!$A$2:$A$4</c:f>
              <c:strCache>
                <c:ptCount val="3"/>
                <c:pt idx="0">
                  <c:v>Weet je hoe je anderstalige ouders/verzorgers kunt ondersteunen bij het voorlezen thuis? (N=110)</c:v>
                </c:pt>
                <c:pt idx="1">
                  <c:v>Weet je hoe je laaggeletterde ouders/verzorgers kunt ondersteunen bij het voorlezen thuis? (N=108)</c:v>
                </c:pt>
                <c:pt idx="2">
                  <c:v>Weet je hoe je laaggeletterde ouders/verzorgers kunt herkennen? (N=111)</c:v>
                </c:pt>
              </c:strCache>
            </c:strRef>
          </c:cat>
          <c:val>
            <c:numRef>
              <c:f>Blad1!$B$2:$B$4</c:f>
              <c:numCache>
                <c:formatCode>0%</c:formatCode>
                <c:ptCount val="3"/>
                <c:pt idx="0">
                  <c:v>1</c:v>
                </c:pt>
                <c:pt idx="1">
                  <c:v>0.89</c:v>
                </c:pt>
                <c:pt idx="2">
                  <c:v>0.89</c:v>
                </c:pt>
              </c:numCache>
            </c:numRef>
          </c:val>
          <c:extLst>
            <c:ext xmlns:c16="http://schemas.microsoft.com/office/drawing/2014/chart" uri="{C3380CC4-5D6E-409C-BE32-E72D297353CC}">
              <c16:uniqueId val="{00000000-5F67-4212-AF64-09D0FA47F590}"/>
            </c:ext>
          </c:extLst>
        </c:ser>
        <c:ser>
          <c:idx val="1"/>
          <c:order val="1"/>
          <c:tx>
            <c:strRef>
              <c:f>Blad1!$C$1</c:f>
              <c:strCache>
                <c:ptCount val="1"/>
                <c:pt idx="0">
                  <c:v>Nee</c:v>
                </c:pt>
              </c:strCache>
            </c:strRef>
          </c:tx>
          <c:spPr>
            <a:solidFill>
              <a:schemeClr val="accent2"/>
            </a:solidFill>
            <a:ln>
              <a:noFill/>
            </a:ln>
            <a:effectLst/>
          </c:spPr>
          <c:invertIfNegative val="0"/>
          <c:dLbls>
            <c:dLbl>
              <c:idx val="0"/>
              <c:delete val="1"/>
              <c:extLst>
                <c:ext xmlns:c15="http://schemas.microsoft.com/office/drawing/2012/chart" uri="{CE6537A1-D6FC-4f65-9D91-7224C49458BB}"/>
                <c:ext xmlns:c16="http://schemas.microsoft.com/office/drawing/2014/chart" uri="{C3380CC4-5D6E-409C-BE32-E72D297353CC}">
                  <c16:uniqueId val="{00000001-0488-4707-BCE6-B2C4F9F0731F}"/>
                </c:ext>
              </c:extLst>
            </c:dLbl>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nl-NL"/>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Blad1!$A$2:$A$4</c:f>
              <c:strCache>
                <c:ptCount val="3"/>
                <c:pt idx="0">
                  <c:v>Weet je hoe je anderstalige ouders/verzorgers kunt ondersteunen bij het voorlezen thuis? (N=110)</c:v>
                </c:pt>
                <c:pt idx="1">
                  <c:v>Weet je hoe je laaggeletterde ouders/verzorgers kunt ondersteunen bij het voorlezen thuis? (N=108)</c:v>
                </c:pt>
                <c:pt idx="2">
                  <c:v>Weet je hoe je laaggeletterde ouders/verzorgers kunt herkennen? (N=111)</c:v>
                </c:pt>
              </c:strCache>
            </c:strRef>
          </c:cat>
          <c:val>
            <c:numRef>
              <c:f>Blad1!$C$2:$C$4</c:f>
              <c:numCache>
                <c:formatCode>0%</c:formatCode>
                <c:ptCount val="3"/>
                <c:pt idx="0">
                  <c:v>0</c:v>
                </c:pt>
                <c:pt idx="1">
                  <c:v>0.11</c:v>
                </c:pt>
                <c:pt idx="2">
                  <c:v>0.11</c:v>
                </c:pt>
              </c:numCache>
            </c:numRef>
          </c:val>
          <c:extLst>
            <c:ext xmlns:c16="http://schemas.microsoft.com/office/drawing/2014/chart" uri="{C3380CC4-5D6E-409C-BE32-E72D297353CC}">
              <c16:uniqueId val="{00000001-5F67-4212-AF64-09D0FA47F590}"/>
            </c:ext>
          </c:extLst>
        </c:ser>
        <c:dLbls>
          <c:dLblPos val="ctr"/>
          <c:showLegendKey val="0"/>
          <c:showVal val="1"/>
          <c:showCatName val="0"/>
          <c:showSerName val="0"/>
          <c:showPercent val="0"/>
          <c:showBubbleSize val="0"/>
        </c:dLbls>
        <c:gapWidth val="150"/>
        <c:overlap val="100"/>
        <c:axId val="461479391"/>
        <c:axId val="96358751"/>
      </c:barChart>
      <c:catAx>
        <c:axId val="461479391"/>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400" b="1" i="0" u="none" strike="noStrike" kern="1200" baseline="0">
                <a:solidFill>
                  <a:schemeClr val="accent1"/>
                </a:solidFill>
                <a:latin typeface="Arial" panose="020B0604020202020204" pitchFamily="34" charset="0"/>
                <a:ea typeface="+mn-ea"/>
                <a:cs typeface="Arial" panose="020B0604020202020204" pitchFamily="34" charset="0"/>
              </a:defRPr>
            </a:pPr>
            <a:endParaRPr lang="nl-NL"/>
          </a:p>
        </c:txPr>
        <c:crossAx val="96358751"/>
        <c:crosses val="autoZero"/>
        <c:auto val="1"/>
        <c:lblAlgn val="ctr"/>
        <c:lblOffset val="100"/>
        <c:noMultiLvlLbl val="0"/>
      </c:catAx>
      <c:valAx>
        <c:axId val="96358751"/>
        <c:scaling>
          <c:orientation val="minMax"/>
          <c:max val="1"/>
          <c:min val="0"/>
        </c:scaling>
        <c:delete val="1"/>
        <c:axPos val="b"/>
        <c:numFmt formatCode="0%" sourceLinked="1"/>
        <c:majorTickMark val="none"/>
        <c:minorTickMark val="none"/>
        <c:tickLblPos val="nextTo"/>
        <c:crossAx val="461479391"/>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Arial" panose="020B0604020202020204" pitchFamily="34" charset="0"/>
              <a:ea typeface="+mn-ea"/>
              <a:cs typeface="Arial" panose="020B0604020202020204" pitchFamily="34" charset="0"/>
            </a:defRPr>
          </a:pPr>
          <a:endParaRPr lang="nl-NL"/>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nl-NL"/>
    </a:p>
  </c:txPr>
  <c:externalData r:id="rId3">
    <c:autoUpdate val="0"/>
  </c:externalData>
</c:chartSpace>
</file>

<file path=ppt/charts/chart5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nl-NL"/>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9255774911591378"/>
          <c:y val="7.6137576704299562E-2"/>
          <c:w val="0.77721728143368074"/>
          <c:h val="0.82844465393935152"/>
        </c:manualLayout>
      </c:layout>
      <c:barChart>
        <c:barDir val="bar"/>
        <c:grouping val="clustered"/>
        <c:varyColors val="0"/>
        <c:ser>
          <c:idx val="0"/>
          <c:order val="0"/>
          <c:tx>
            <c:strRef>
              <c:f>Sheet1!$B$1</c:f>
              <c:strCache>
                <c:ptCount val="1"/>
                <c:pt idx="0">
                  <c:v>antwoorden</c:v>
                </c:pt>
              </c:strCache>
            </c:strRef>
          </c:tx>
          <c:spPr>
            <a:solidFill>
              <a:schemeClr val="accent1"/>
            </a:solidFill>
            <a:ln>
              <a:noFill/>
            </a:ln>
            <a:effectLst/>
          </c:spPr>
          <c:invertIfNegative val="0"/>
          <c:dPt>
            <c:idx val="0"/>
            <c:invertIfNegative val="0"/>
            <c:bubble3D val="0"/>
            <c:spPr>
              <a:solidFill>
                <a:schemeClr val="accent1"/>
              </a:solidFill>
              <a:ln>
                <a:noFill/>
              </a:ln>
              <a:effectLst/>
            </c:spPr>
            <c:extLst>
              <c:ext xmlns:c16="http://schemas.microsoft.com/office/drawing/2014/chart" uri="{C3380CC4-5D6E-409C-BE32-E72D297353CC}">
                <c16:uniqueId val="{00000000-FD07-467F-AED2-472E9CEF601C}"/>
              </c:ext>
            </c:extLst>
          </c:dPt>
          <c:dPt>
            <c:idx val="1"/>
            <c:invertIfNegative val="0"/>
            <c:bubble3D val="0"/>
            <c:spPr>
              <a:solidFill>
                <a:schemeClr val="accent1"/>
              </a:solidFill>
              <a:ln>
                <a:noFill/>
              </a:ln>
              <a:effectLst/>
            </c:spPr>
            <c:extLst>
              <c:ext xmlns:c16="http://schemas.microsoft.com/office/drawing/2014/chart" uri="{C3380CC4-5D6E-409C-BE32-E72D297353CC}">
                <c16:uniqueId val="{00000001-FD07-467F-AED2-472E9CEF601C}"/>
              </c:ext>
            </c:extLst>
          </c:dPt>
          <c:dPt>
            <c:idx val="2"/>
            <c:invertIfNegative val="0"/>
            <c:bubble3D val="0"/>
            <c:spPr>
              <a:solidFill>
                <a:schemeClr val="accent1"/>
              </a:solidFill>
              <a:ln>
                <a:noFill/>
              </a:ln>
              <a:effectLst/>
            </c:spPr>
            <c:extLst>
              <c:ext xmlns:c16="http://schemas.microsoft.com/office/drawing/2014/chart" uri="{C3380CC4-5D6E-409C-BE32-E72D297353CC}">
                <c16:uniqueId val="{00000002-FD07-467F-AED2-472E9CEF601C}"/>
              </c:ext>
            </c:extLst>
          </c:dPt>
          <c:dPt>
            <c:idx val="3"/>
            <c:invertIfNegative val="0"/>
            <c:bubble3D val="0"/>
            <c:spPr>
              <a:solidFill>
                <a:schemeClr val="accent1"/>
              </a:solidFill>
              <a:ln>
                <a:noFill/>
              </a:ln>
              <a:effectLst/>
            </c:spPr>
            <c:extLst>
              <c:ext xmlns:c16="http://schemas.microsoft.com/office/drawing/2014/chart" uri="{C3380CC4-5D6E-409C-BE32-E72D297353CC}">
                <c16:uniqueId val="{00000003-FD07-467F-AED2-472E9CEF601C}"/>
              </c:ext>
            </c:extLst>
          </c:dPt>
          <c:dPt>
            <c:idx val="4"/>
            <c:invertIfNegative val="0"/>
            <c:bubble3D val="0"/>
            <c:spPr>
              <a:solidFill>
                <a:schemeClr val="accent1"/>
              </a:solidFill>
              <a:ln>
                <a:noFill/>
              </a:ln>
              <a:effectLst/>
            </c:spPr>
            <c:extLst>
              <c:ext xmlns:c16="http://schemas.microsoft.com/office/drawing/2014/chart" uri="{C3380CC4-5D6E-409C-BE32-E72D297353CC}">
                <c16:uniqueId val="{00000004-FD07-467F-AED2-472E9CEF601C}"/>
              </c:ext>
            </c:extLst>
          </c:dPt>
          <c:dLbls>
            <c:dLbl>
              <c:idx val="0"/>
              <c:spPr>
                <a:noFill/>
                <a:ln>
                  <a:noFill/>
                </a:ln>
                <a:effectLst/>
              </c:spPr>
              <c:txPr>
                <a:bodyPr rot="0" spcFirstLastPara="1" vertOverflow="ellipsis" vert="horz" wrap="square" anchor="ctr" anchorCtr="1"/>
                <a:lstStyle/>
                <a:p>
                  <a:pPr>
                    <a:defRPr sz="1000" b="0" i="0" u="none" strike="noStrike" kern="1200" baseline="0" smtId="4294967295">
                      <a:solidFill>
                        <a:schemeClr val="tx1"/>
                      </a:solidFill>
                      <a:latin typeface="Arial" panose="020B0604020202020204" pitchFamily="34" charset="0"/>
                      <a:ea typeface="+mn-ea"/>
                      <a:cs typeface="Arial" panose="020B0604020202020204" pitchFamily="34" charset="0"/>
                    </a:defRPr>
                  </a:pPr>
                  <a:endParaRPr lang="nl-NL"/>
                </a:p>
              </c:txPr>
              <c:showLegendKey val="0"/>
              <c:showVal val="1"/>
              <c:showCatName val="0"/>
              <c:showSerName val="0"/>
              <c:showPercent val="0"/>
              <c:showBubbleSize val="0"/>
              <c:separator>/</c:separator>
              <c:extLst xmlns:a14="http://schemas.microsoft.com/office/drawing/2010/main" xmlns:wp="http://schemas.openxmlformats.org/drawingml/2006/wordprocessingDrawing" xmlns:w="http://schemas.openxmlformats.org/wordprocessingml/2006/main" xmlns:m="http://schemas.openxmlformats.org/officeDocument/2006/math">
                <c:ext xmlns:c15="http://schemas.microsoft.com/office/drawing/2012/chart" uri="{CE6537A1-D6FC-4f65-9D91-7224C49458BB}"/>
                <c:ext xmlns:c16="http://schemas.microsoft.com/office/drawing/2014/chart" uri="{C3380CC4-5D6E-409C-BE32-E72D297353CC}">
                  <c16:uniqueId val="{00000000-FD07-467F-AED2-472E9CEF601C}"/>
                </c:ext>
              </c:extLst>
            </c:dLbl>
            <c:dLbl>
              <c:idx val="1"/>
              <c:spPr>
                <a:noFill/>
                <a:ln>
                  <a:noFill/>
                </a:ln>
                <a:effectLst/>
              </c:spPr>
              <c:txPr>
                <a:bodyPr rot="0" spcFirstLastPara="1" vertOverflow="ellipsis" vert="horz" wrap="square" anchor="ctr" anchorCtr="1"/>
                <a:lstStyle/>
                <a:p>
                  <a:pPr>
                    <a:defRPr sz="1000" b="0" i="0" u="none" strike="noStrike" kern="1200" baseline="0" smtId="4294967295">
                      <a:solidFill>
                        <a:schemeClr val="tx1"/>
                      </a:solidFill>
                      <a:latin typeface="Arial" panose="020B0604020202020204" pitchFamily="34" charset="0"/>
                      <a:ea typeface="+mn-ea"/>
                      <a:cs typeface="Arial" panose="020B0604020202020204" pitchFamily="34" charset="0"/>
                    </a:defRPr>
                  </a:pPr>
                  <a:endParaRPr lang="nl-NL"/>
                </a:p>
              </c:txPr>
              <c:showLegendKey val="0"/>
              <c:showVal val="1"/>
              <c:showCatName val="0"/>
              <c:showSerName val="0"/>
              <c:showPercent val="0"/>
              <c:showBubbleSize val="0"/>
              <c:separator>/</c:separator>
              <c:extLst xmlns:a14="http://schemas.microsoft.com/office/drawing/2010/main" xmlns:wp="http://schemas.openxmlformats.org/drawingml/2006/wordprocessingDrawing" xmlns:w="http://schemas.openxmlformats.org/wordprocessingml/2006/main" xmlns:m="http://schemas.openxmlformats.org/officeDocument/2006/math">
                <c:ext xmlns:c15="http://schemas.microsoft.com/office/drawing/2012/chart" uri="{CE6537A1-D6FC-4f65-9D91-7224C49458BB}"/>
                <c:ext xmlns:c16="http://schemas.microsoft.com/office/drawing/2014/chart" uri="{C3380CC4-5D6E-409C-BE32-E72D297353CC}">
                  <c16:uniqueId val="{00000001-FD07-467F-AED2-472E9CEF601C}"/>
                </c:ext>
              </c:extLst>
            </c:dLbl>
            <c:dLbl>
              <c:idx val="2"/>
              <c:spPr>
                <a:noFill/>
                <a:ln>
                  <a:noFill/>
                </a:ln>
                <a:effectLst/>
              </c:spPr>
              <c:txPr>
                <a:bodyPr rot="0" spcFirstLastPara="1" vertOverflow="ellipsis" vert="horz" wrap="square" anchor="ctr" anchorCtr="1"/>
                <a:lstStyle/>
                <a:p>
                  <a:pPr>
                    <a:defRPr sz="1000" b="0" i="0" u="none" strike="noStrike" kern="1200" baseline="0" smtId="4294967295">
                      <a:solidFill>
                        <a:schemeClr val="tx1"/>
                      </a:solidFill>
                      <a:latin typeface="Arial" panose="020B0604020202020204" pitchFamily="34" charset="0"/>
                      <a:ea typeface="+mn-ea"/>
                      <a:cs typeface="Arial" panose="020B0604020202020204" pitchFamily="34" charset="0"/>
                    </a:defRPr>
                  </a:pPr>
                  <a:endParaRPr lang="nl-NL"/>
                </a:p>
              </c:txPr>
              <c:showLegendKey val="0"/>
              <c:showVal val="1"/>
              <c:showCatName val="0"/>
              <c:showSerName val="0"/>
              <c:showPercent val="0"/>
              <c:showBubbleSize val="0"/>
              <c:separator>/</c:separator>
              <c:extLst xmlns:a14="http://schemas.microsoft.com/office/drawing/2010/main" xmlns:wp="http://schemas.openxmlformats.org/drawingml/2006/wordprocessingDrawing" xmlns:w="http://schemas.openxmlformats.org/wordprocessingml/2006/main" xmlns:m="http://schemas.openxmlformats.org/officeDocument/2006/math">
                <c:ext xmlns:c15="http://schemas.microsoft.com/office/drawing/2012/chart" uri="{CE6537A1-D6FC-4f65-9D91-7224C49458BB}"/>
                <c:ext xmlns:c16="http://schemas.microsoft.com/office/drawing/2014/chart" uri="{C3380CC4-5D6E-409C-BE32-E72D297353CC}">
                  <c16:uniqueId val="{00000002-FD07-467F-AED2-472E9CEF601C}"/>
                </c:ext>
              </c:extLst>
            </c:dLbl>
            <c:dLbl>
              <c:idx val="3"/>
              <c:spPr>
                <a:noFill/>
                <a:ln>
                  <a:noFill/>
                </a:ln>
                <a:effectLst/>
              </c:spPr>
              <c:txPr>
                <a:bodyPr rot="0" spcFirstLastPara="1" vertOverflow="ellipsis" vert="horz" wrap="square" anchor="ctr" anchorCtr="1"/>
                <a:lstStyle/>
                <a:p>
                  <a:pPr>
                    <a:defRPr sz="1000" b="0" i="0" u="none" strike="noStrike" kern="1200" baseline="0" smtId="4294967295">
                      <a:solidFill>
                        <a:schemeClr val="tx1"/>
                      </a:solidFill>
                      <a:latin typeface="Arial" panose="020B0604020202020204" pitchFamily="34" charset="0"/>
                      <a:ea typeface="+mn-ea"/>
                      <a:cs typeface="Arial" panose="020B0604020202020204" pitchFamily="34" charset="0"/>
                    </a:defRPr>
                  </a:pPr>
                  <a:endParaRPr lang="nl-NL"/>
                </a:p>
              </c:txPr>
              <c:showLegendKey val="0"/>
              <c:showVal val="1"/>
              <c:showCatName val="0"/>
              <c:showSerName val="0"/>
              <c:showPercent val="0"/>
              <c:showBubbleSize val="0"/>
              <c:separator>/</c:separator>
              <c:extLst xmlns:a14="http://schemas.microsoft.com/office/drawing/2010/main" xmlns:wp="http://schemas.openxmlformats.org/drawingml/2006/wordprocessingDrawing" xmlns:w="http://schemas.openxmlformats.org/wordprocessingml/2006/main" xmlns:m="http://schemas.openxmlformats.org/officeDocument/2006/math">
                <c:ext xmlns:c15="http://schemas.microsoft.com/office/drawing/2012/chart" uri="{CE6537A1-D6FC-4f65-9D91-7224C49458BB}"/>
                <c:ext xmlns:c16="http://schemas.microsoft.com/office/drawing/2014/chart" uri="{C3380CC4-5D6E-409C-BE32-E72D297353CC}">
                  <c16:uniqueId val="{00000003-FD07-467F-AED2-472E9CEF601C}"/>
                </c:ext>
              </c:extLst>
            </c:dLbl>
            <c:dLbl>
              <c:idx val="5"/>
              <c:spPr>
                <a:noFill/>
                <a:ln>
                  <a:noFill/>
                </a:ln>
                <a:effectLst/>
              </c:spPr>
              <c:txPr>
                <a:bodyPr rot="0" spcFirstLastPara="1" vertOverflow="ellipsis" vert="horz" wrap="square" anchor="ctr" anchorCtr="1"/>
                <a:lstStyle/>
                <a:p>
                  <a:pPr>
                    <a:defRPr sz="1000" b="0" i="0" u="none" strike="noStrike" kern="1200" baseline="0" smtId="4294967295">
                      <a:solidFill>
                        <a:schemeClr val="tx1"/>
                      </a:solidFill>
                      <a:latin typeface="Arial" panose="020B0604020202020204" pitchFamily="34" charset="0"/>
                      <a:ea typeface="+mn-ea"/>
                      <a:cs typeface="Arial" panose="020B0604020202020204" pitchFamily="34" charset="0"/>
                    </a:defRPr>
                  </a:pPr>
                  <a:endParaRPr lang="nl-NL"/>
                </a:p>
              </c:txPr>
              <c:showLegendKey val="0"/>
              <c:showVal val="1"/>
              <c:showCatName val="0"/>
              <c:showSerName val="0"/>
              <c:showPercent val="0"/>
              <c:showBubbleSize val="0"/>
              <c:separator>/</c:separator>
              <c:extLst xmlns:a14="http://schemas.microsoft.com/office/drawing/2010/main" xmlns:wp="http://schemas.openxmlformats.org/drawingml/2006/wordprocessingDrawing" xmlns:w="http://schemas.openxmlformats.org/wordprocessingml/2006/main" xmlns:m="http://schemas.openxmlformats.org/officeDocument/2006/math">
                <c:ext xmlns:c15="http://schemas.microsoft.com/office/drawing/2012/chart" uri="{CE6537A1-D6FC-4f65-9D91-7224C49458BB}"/>
                <c:ext xmlns:c16="http://schemas.microsoft.com/office/drawing/2014/chart" uri="{C3380CC4-5D6E-409C-BE32-E72D297353CC}">
                  <c16:uniqueId val="{00000005-FD07-467F-AED2-472E9CEF601C}"/>
                </c:ext>
              </c:extLst>
            </c:dLbl>
            <c:spPr>
              <a:noFill/>
              <a:ln>
                <a:noFill/>
              </a:ln>
              <a:effectLst/>
            </c:spPr>
            <c:txPr>
              <a:bodyPr rot="0" spcFirstLastPara="1" vertOverflow="ellipsis" vert="horz" wrap="square" lIns="38100" tIns="19050" rIns="38100" bIns="19050" anchor="ctr" anchorCtr="1">
                <a:spAutoFit/>
              </a:bodyPr>
              <a:lstStyle/>
              <a:p>
                <a:pPr>
                  <a:defRPr sz="1000" b="0" i="0" u="none" strike="noStrike" kern="1200" baseline="0">
                    <a:solidFill>
                      <a:schemeClr val="tx1"/>
                    </a:solidFill>
                    <a:latin typeface="Arial" panose="020B0604020202020204" pitchFamily="34" charset="0"/>
                    <a:ea typeface="+mn-ea"/>
                    <a:cs typeface="Arial" panose="020B0604020202020204" pitchFamily="34" charset="0"/>
                  </a:defRPr>
                </a:pPr>
                <a:endParaRPr lang="nl-NL"/>
              </a:p>
            </c:txPr>
            <c:showLegendKey val="0"/>
            <c:showVal val="0"/>
            <c:showCatName val="0"/>
            <c:showSerName val="0"/>
            <c:showPercent val="0"/>
            <c:showBubbleSize val="0"/>
            <c:extLst xmlns:a14="http://schemas.microsoft.com/office/drawing/2010/main" xmlns:wp="http://schemas.openxmlformats.org/drawingml/2006/wordprocessingDrawing" xmlns:w="http://schemas.openxmlformats.org/wordprocessingml/2006/main" xmlns:m="http://schemas.openxmlformats.org/officeDocument/2006/math">
              <c:ext xmlns:c15="http://schemas.microsoft.com/office/drawing/2012/chart" uri="{CE6537A1-D6FC-4f65-9D91-7224C49458BB}">
                <c15:showLeaderLines val="1"/>
                <c15:leaderLines>
                  <c:spPr>
                    <a:ln w="6350" cap="flat" cmpd="sng" algn="ctr">
                      <a:solidFill>
                        <a:schemeClr val="tx1"/>
                      </a:solidFill>
                      <a:prstDash val="solid"/>
                      <a:round/>
                    </a:ln>
                    <a:effectLst/>
                  </c:spPr>
                </c15:leaderLines>
              </c:ext>
            </c:extLst>
          </c:dLbls>
          <c:cat>
            <c:strRef>
              <c:f>Sheet1!$A$2:$A$7</c:f>
              <c:strCache>
                <c:ptCount val="6"/>
                <c:pt idx="0">
                  <c:v>1 tot 25 ouders</c:v>
                </c:pt>
                <c:pt idx="1">
                  <c:v>25 tot 50 ouders</c:v>
                </c:pt>
                <c:pt idx="2">
                  <c:v>50 tot 100 ouders</c:v>
                </c:pt>
                <c:pt idx="3">
                  <c:v>100 tot 150 ouders</c:v>
                </c:pt>
                <c:pt idx="4">
                  <c:v>150 of meer ouders</c:v>
                </c:pt>
                <c:pt idx="5">
                  <c:v>Geen ouders</c:v>
                </c:pt>
              </c:strCache>
            </c:strRef>
          </c:cat>
          <c:val>
            <c:numRef>
              <c:f>Sheet1!$B$2:$B$7</c:f>
              <c:numCache>
                <c:formatCode>0%</c:formatCode>
                <c:ptCount val="6"/>
                <c:pt idx="0">
                  <c:v>0.28000000000000003</c:v>
                </c:pt>
                <c:pt idx="1">
                  <c:v>0.46</c:v>
                </c:pt>
                <c:pt idx="2">
                  <c:v>0.13</c:v>
                </c:pt>
                <c:pt idx="3">
                  <c:v>0.04</c:v>
                </c:pt>
                <c:pt idx="4">
                  <c:v>0</c:v>
                </c:pt>
                <c:pt idx="5">
                  <c:v>0.08</c:v>
                </c:pt>
              </c:numCache>
            </c:numRef>
          </c:val>
          <c:extLst>
            <c:ext xmlns:c16="http://schemas.microsoft.com/office/drawing/2014/chart" uri="{C3380CC4-5D6E-409C-BE32-E72D297353CC}">
              <c16:uniqueId val="{00000006-FD07-467F-AED2-472E9CEF601C}"/>
            </c:ext>
          </c:extLst>
        </c:ser>
        <c:dLbls>
          <c:showLegendKey val="0"/>
          <c:showVal val="0"/>
          <c:showCatName val="0"/>
          <c:showSerName val="0"/>
          <c:showPercent val="0"/>
          <c:showBubbleSize val="0"/>
        </c:dLbls>
        <c:gapWidth val="100"/>
        <c:axId val="839002624"/>
        <c:axId val="838996384"/>
      </c:barChart>
      <c:valAx>
        <c:axId val="838996384"/>
        <c:scaling>
          <c:orientation val="minMax"/>
        </c:scaling>
        <c:delete val="0"/>
        <c:axPos val="b"/>
        <c:majorGridlines>
          <c:spPr>
            <a:ln w="6350" cap="flat" cmpd="sng" algn="ctr">
              <a:solidFill>
                <a:schemeClr val="tx1">
                  <a:tint val="75000"/>
                </a:schemeClr>
              </a:solidFill>
              <a:prstDash val="solid"/>
              <a:round/>
            </a:ln>
            <a:effectLst/>
          </c:spPr>
        </c:majorGridlines>
        <c:numFmt formatCode="0%" sourceLinked="1"/>
        <c:majorTickMark val="out"/>
        <c:minorTickMark val="none"/>
        <c:tickLblPos val="nextTo"/>
        <c:spPr>
          <a:noFill/>
          <a:ln w="6350" cap="flat" cmpd="sng" algn="ctr">
            <a:solidFill>
              <a:schemeClr val="tx1">
                <a:tint val="75000"/>
              </a:schemeClr>
            </a:solidFill>
            <a:prstDash val="solid"/>
            <a:round/>
          </a:ln>
          <a:effectLst/>
        </c:spPr>
        <c:txPr>
          <a:bodyPr rot="-60000000" spcFirstLastPara="1" vertOverflow="ellipsis" vert="horz" wrap="square" anchor="ctr" anchorCtr="1"/>
          <a:lstStyle/>
          <a:p>
            <a:pPr>
              <a:defRPr sz="1000" b="0" i="0" u="none" strike="noStrike" kern="1200" baseline="0" smtId="4294967295">
                <a:solidFill>
                  <a:schemeClr val="tx1"/>
                </a:solidFill>
                <a:latin typeface="+mn-lt"/>
                <a:ea typeface="+mn-ea"/>
                <a:cs typeface="+mn-cs"/>
              </a:defRPr>
            </a:pPr>
            <a:endParaRPr lang="nl-NL"/>
          </a:p>
        </c:txPr>
        <c:crossAx val="839002624"/>
        <c:crosses val="autoZero"/>
        <c:crossBetween val="between"/>
      </c:valAx>
      <c:catAx>
        <c:axId val="839002624"/>
        <c:scaling>
          <c:orientation val="minMax"/>
        </c:scaling>
        <c:delete val="0"/>
        <c:axPos val="l"/>
        <c:numFmt formatCode="General" sourceLinked="1"/>
        <c:majorTickMark val="out"/>
        <c:minorTickMark val="none"/>
        <c:tickLblPos val="nextTo"/>
        <c:spPr>
          <a:noFill/>
          <a:ln w="6350" cap="flat" cmpd="sng" algn="ctr">
            <a:solidFill>
              <a:schemeClr val="tx1">
                <a:tint val="75000"/>
              </a:schemeClr>
            </a:solidFill>
            <a:prstDash val="solid"/>
            <a:round/>
          </a:ln>
          <a:effectLst/>
        </c:spPr>
        <c:txPr>
          <a:bodyPr rot="-60000000" spcFirstLastPara="1" vertOverflow="ellipsis" vert="horz" wrap="square" anchor="ctr" anchorCtr="1"/>
          <a:lstStyle/>
          <a:p>
            <a:pPr>
              <a:defRPr sz="1000" b="0" i="0" u="none" strike="noStrike" kern="1200" baseline="0" smtId="4294967295">
                <a:solidFill>
                  <a:schemeClr val="tx1"/>
                </a:solidFill>
                <a:latin typeface="+mn-lt"/>
                <a:ea typeface="+mn-ea"/>
                <a:cs typeface="+mn-cs"/>
              </a:defRPr>
            </a:pPr>
            <a:endParaRPr lang="nl-NL"/>
          </a:p>
        </c:txPr>
        <c:crossAx val="838996384"/>
        <c:crosses val="autoZero"/>
        <c:auto val="1"/>
        <c:lblAlgn val="ctr"/>
        <c:lblOffset val="100"/>
        <c:noMultiLvlLbl val="0"/>
      </c:catAx>
      <c:spPr>
        <a:noFill/>
        <a:ln>
          <a:noFill/>
        </a:ln>
        <a:effectLst/>
      </c:spPr>
    </c:plotArea>
    <c:plotVisOnly val="1"/>
    <c:dispBlanksAs val="zero"/>
    <c:showDLblsOverMax val="1"/>
  </c:chart>
  <c:spPr>
    <a:noFill/>
    <a:ln w="6350" cap="flat" cmpd="sng" algn="ctr">
      <a:noFill/>
      <a:prstDash val="solid"/>
      <a:miter lim="800000"/>
    </a:ln>
    <a:effectLst/>
  </c:spPr>
  <c:txPr>
    <a:bodyPr/>
    <a:lstStyle/>
    <a:p>
      <a:pPr>
        <a:defRPr sz="1000" smtId="4294967295"/>
      </a:pPr>
      <a:endParaRPr lang="nl-NL"/>
    </a:p>
  </c:txPr>
  <c:externalData r:id="rId3">
    <c:autoUpdate val="0"/>
  </c:externalData>
</c:chartSpace>
</file>

<file path=ppt/charts/chart5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nl-NL"/>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antwoorden</c:v>
                </c:pt>
              </c:strCache>
            </c:strRef>
          </c:tx>
          <c:spPr>
            <a:solidFill>
              <a:schemeClr val="accent1"/>
            </a:solidFill>
            <a:ln>
              <a:noFill/>
            </a:ln>
            <a:effectLst/>
          </c:spPr>
          <c:invertIfNegative val="0"/>
          <c:dPt>
            <c:idx val="4"/>
            <c:invertIfNegative val="0"/>
            <c:bubble3D val="0"/>
            <c:spPr>
              <a:solidFill>
                <a:schemeClr val="accent1"/>
              </a:solidFill>
              <a:ln>
                <a:noFill/>
              </a:ln>
              <a:effectLst/>
            </c:spPr>
            <c:extLst>
              <c:ext xmlns:c16="http://schemas.microsoft.com/office/drawing/2014/chart" uri="{C3380CC4-5D6E-409C-BE32-E72D297353CC}">
                <c16:uniqueId val="{00000001-2CE4-48AE-A1B6-632647C53FFD}"/>
              </c:ext>
            </c:extLst>
          </c:dPt>
          <c:dLbls>
            <c:dLbl>
              <c:idx val="0"/>
              <c:spPr>
                <a:noFill/>
                <a:ln>
                  <a:noFill/>
                </a:ln>
                <a:effectLst/>
              </c:spPr>
              <c:txPr>
                <a:bodyPr rot="0" spcFirstLastPara="1" vertOverflow="ellipsis" vert="horz" wrap="square" anchor="ctr" anchorCtr="1"/>
                <a:lstStyle/>
                <a:p>
                  <a:pPr>
                    <a:defRPr sz="1000" b="0" i="0" u="none" strike="noStrike" kern="1200" baseline="0" smtId="4294967295">
                      <a:solidFill>
                        <a:schemeClr val="bg1"/>
                      </a:solidFill>
                      <a:latin typeface="+mn-lt"/>
                      <a:ea typeface="+mn-ea"/>
                      <a:cs typeface="+mn-cs"/>
                    </a:defRPr>
                  </a:pPr>
                  <a:endParaRPr lang="nl-NL"/>
                </a:p>
              </c:txPr>
              <c:showLegendKey val="0"/>
              <c:showVal val="1"/>
              <c:showCatName val="0"/>
              <c:showSerName val="0"/>
              <c:showPercent val="0"/>
              <c:showBubbleSize val="0"/>
              <c:separator>
</c:separator>
              <c:extLst xmlns:a14="http://schemas.microsoft.com/office/drawing/2010/main" xmlns:wp="http://schemas.openxmlformats.org/drawingml/2006/wordprocessingDrawing" xmlns:w="http://schemas.openxmlformats.org/wordprocessingml/2006/main" xmlns:m="http://schemas.openxmlformats.org/officeDocument/2006/math">
                <c:ext xmlns:c15="http://schemas.microsoft.com/office/drawing/2012/chart" uri="{CE6537A1-D6FC-4f65-9D91-7224C49458BB}"/>
                <c:ext xmlns:c16="http://schemas.microsoft.com/office/drawing/2014/chart" uri="{C3380CC4-5D6E-409C-BE32-E72D297353CC}">
                  <c16:uniqueId val="{00000002-2CE4-48AE-A1B6-632647C53FFD}"/>
                </c:ext>
              </c:extLst>
            </c:dLbl>
            <c:dLbl>
              <c:idx val="1"/>
              <c:spPr>
                <a:noFill/>
                <a:ln>
                  <a:noFill/>
                </a:ln>
                <a:effectLst/>
              </c:spPr>
              <c:txPr>
                <a:bodyPr rot="0" spcFirstLastPara="1" vertOverflow="ellipsis" vert="horz" wrap="square" anchor="ctr" anchorCtr="1"/>
                <a:lstStyle/>
                <a:p>
                  <a:pPr>
                    <a:defRPr sz="1000" b="0" i="0" u="none" strike="noStrike" kern="1200" baseline="0" smtId="4294967295">
                      <a:solidFill>
                        <a:srgbClr val="FFFFFF"/>
                      </a:solidFill>
                      <a:latin typeface="+mn-lt"/>
                      <a:ea typeface="+mn-ea"/>
                      <a:cs typeface="+mn-cs"/>
                    </a:defRPr>
                  </a:pPr>
                  <a:endParaRPr lang="nl-NL"/>
                </a:p>
              </c:txPr>
              <c:showLegendKey val="0"/>
              <c:showVal val="1"/>
              <c:showCatName val="0"/>
              <c:showSerName val="0"/>
              <c:showPercent val="0"/>
              <c:showBubbleSize val="0"/>
              <c:separator>
</c:separator>
              <c:extLst xmlns:a14="http://schemas.microsoft.com/office/drawing/2010/main" xmlns:wp="http://schemas.openxmlformats.org/drawingml/2006/wordprocessingDrawing" xmlns:w="http://schemas.openxmlformats.org/wordprocessingml/2006/main" xmlns:m="http://schemas.openxmlformats.org/officeDocument/2006/math">
                <c:ext xmlns:c15="http://schemas.microsoft.com/office/drawing/2012/chart" uri="{CE6537A1-D6FC-4f65-9D91-7224C49458BB}"/>
                <c:ext xmlns:c16="http://schemas.microsoft.com/office/drawing/2014/chart" uri="{C3380CC4-5D6E-409C-BE32-E72D297353CC}">
                  <c16:uniqueId val="{00000003-2CE4-48AE-A1B6-632647C53FFD}"/>
                </c:ext>
              </c:extLst>
            </c:dLbl>
            <c:dLbl>
              <c:idx val="2"/>
              <c:spPr>
                <a:noFill/>
                <a:ln>
                  <a:noFill/>
                </a:ln>
                <a:effectLst/>
              </c:spPr>
              <c:txPr>
                <a:bodyPr rot="0" spcFirstLastPara="1" vertOverflow="ellipsis" vert="horz" wrap="square" anchor="ctr" anchorCtr="1"/>
                <a:lstStyle/>
                <a:p>
                  <a:pPr>
                    <a:defRPr sz="1000" b="0" i="0" u="none" strike="noStrike" kern="1200" baseline="0" smtId="4294967295">
                      <a:solidFill>
                        <a:srgbClr val="FFFFFF"/>
                      </a:solidFill>
                      <a:latin typeface="+mn-lt"/>
                      <a:ea typeface="+mn-ea"/>
                      <a:cs typeface="+mn-cs"/>
                    </a:defRPr>
                  </a:pPr>
                  <a:endParaRPr lang="nl-NL"/>
                </a:p>
              </c:txPr>
              <c:showLegendKey val="0"/>
              <c:showVal val="1"/>
              <c:showCatName val="0"/>
              <c:showSerName val="0"/>
              <c:showPercent val="0"/>
              <c:showBubbleSize val="0"/>
              <c:separator>
</c:separator>
              <c:extLst xmlns:a14="http://schemas.microsoft.com/office/drawing/2010/main" xmlns:wp="http://schemas.openxmlformats.org/drawingml/2006/wordprocessingDrawing" xmlns:w="http://schemas.openxmlformats.org/wordprocessingml/2006/main" xmlns:m="http://schemas.openxmlformats.org/officeDocument/2006/math">
                <c:ext xmlns:c15="http://schemas.microsoft.com/office/drawing/2012/chart" uri="{CE6537A1-D6FC-4f65-9D91-7224C49458BB}"/>
                <c:ext xmlns:c16="http://schemas.microsoft.com/office/drawing/2014/chart" uri="{C3380CC4-5D6E-409C-BE32-E72D297353CC}">
                  <c16:uniqueId val="{00000004-2CE4-48AE-A1B6-632647C53FFD}"/>
                </c:ext>
              </c:extLst>
            </c:dLbl>
            <c:dLbl>
              <c:idx val="3"/>
              <c:spPr>
                <a:noFill/>
                <a:ln>
                  <a:noFill/>
                </a:ln>
                <a:effectLst/>
              </c:spPr>
              <c:txPr>
                <a:bodyPr rot="0" spcFirstLastPara="1" vertOverflow="ellipsis" vert="horz" wrap="square" anchor="ctr" anchorCtr="1"/>
                <a:lstStyle/>
                <a:p>
                  <a:pPr>
                    <a:defRPr sz="1000" b="0" i="0" u="none" strike="noStrike" kern="1200" baseline="0" smtId="4294967295">
                      <a:solidFill>
                        <a:schemeClr val="accent1"/>
                      </a:solidFill>
                      <a:latin typeface="+mn-lt"/>
                      <a:ea typeface="+mn-ea"/>
                      <a:cs typeface="+mn-cs"/>
                    </a:defRPr>
                  </a:pPr>
                  <a:endParaRPr lang="nl-NL"/>
                </a:p>
              </c:txPr>
              <c:showLegendKey val="0"/>
              <c:showVal val="1"/>
              <c:showCatName val="0"/>
              <c:showSerName val="0"/>
              <c:showPercent val="0"/>
              <c:showBubbleSize val="0"/>
              <c:separator>
</c:separator>
              <c:extLst xmlns:a14="http://schemas.microsoft.com/office/drawing/2010/main" xmlns:wp="http://schemas.openxmlformats.org/drawingml/2006/wordprocessingDrawing" xmlns:w="http://schemas.openxmlformats.org/wordprocessingml/2006/main" xmlns:m="http://schemas.openxmlformats.org/officeDocument/2006/math">
                <c:ext xmlns:c15="http://schemas.microsoft.com/office/drawing/2012/chart" uri="{CE6537A1-D6FC-4f65-9D91-7224C49458BB}"/>
                <c:ext xmlns:c16="http://schemas.microsoft.com/office/drawing/2014/chart" uri="{C3380CC4-5D6E-409C-BE32-E72D297353CC}">
                  <c16:uniqueId val="{00000005-2CE4-48AE-A1B6-632647C53FFD}"/>
                </c:ext>
              </c:extLst>
            </c:dLbl>
            <c:dLbl>
              <c:idx val="4"/>
              <c:spPr>
                <a:noFill/>
                <a:ln>
                  <a:noFill/>
                </a:ln>
                <a:effectLst/>
              </c:spPr>
              <c:txPr>
                <a:bodyPr rot="0" spcFirstLastPara="1" vertOverflow="ellipsis" vert="horz" wrap="square" anchor="ctr" anchorCtr="1"/>
                <a:lstStyle/>
                <a:p>
                  <a:pPr>
                    <a:defRPr sz="1000" b="0" i="0" u="none" strike="noStrike" kern="1200" baseline="0" smtId="4294967295">
                      <a:solidFill>
                        <a:schemeClr val="accent1"/>
                      </a:solidFill>
                      <a:latin typeface="+mn-lt"/>
                      <a:ea typeface="+mn-ea"/>
                      <a:cs typeface="+mn-cs"/>
                    </a:defRPr>
                  </a:pPr>
                  <a:endParaRPr lang="nl-NL"/>
                </a:p>
              </c:txPr>
              <c:showLegendKey val="0"/>
              <c:showVal val="1"/>
              <c:showCatName val="0"/>
              <c:showSerName val="0"/>
              <c:showPercent val="0"/>
              <c:showBubbleSize val="0"/>
              <c:separator>
</c:separator>
              <c:extLst xmlns:a14="http://schemas.microsoft.com/office/drawing/2010/main" xmlns:wp="http://schemas.openxmlformats.org/drawingml/2006/wordprocessingDrawing" xmlns:w="http://schemas.openxmlformats.org/wordprocessingml/2006/main" xmlns:m="http://schemas.openxmlformats.org/officeDocument/2006/math">
                <c:ext xmlns:c15="http://schemas.microsoft.com/office/drawing/2012/chart" uri="{CE6537A1-D6FC-4f65-9D91-7224C49458BB}"/>
                <c:ext xmlns:c16="http://schemas.microsoft.com/office/drawing/2014/chart" uri="{C3380CC4-5D6E-409C-BE32-E72D297353CC}">
                  <c16:uniqueId val="{00000001-2CE4-48AE-A1B6-632647C53FFD}"/>
                </c:ext>
              </c:extLst>
            </c:dLbl>
            <c:spPr>
              <a:noFill/>
              <a:ln>
                <a:noFill/>
              </a:ln>
              <a:effectLst/>
            </c:spPr>
            <c:txPr>
              <a:bodyPr rot="0" spcFirstLastPara="1" vertOverflow="ellipsis" vert="horz" wrap="square" lIns="38100" tIns="19050" rIns="38100" bIns="19050" anchor="ctr" anchorCtr="1">
                <a:spAutoFit/>
              </a:bodyPr>
              <a:lstStyle/>
              <a:p>
                <a:pPr>
                  <a:defRPr sz="1000" b="0" i="0" u="none" strike="noStrike" kern="1200" baseline="0" smtId="4294967295">
                    <a:solidFill>
                      <a:schemeClr val="tx1"/>
                    </a:solidFill>
                    <a:latin typeface="+mn-lt"/>
                    <a:ea typeface="+mn-ea"/>
                    <a:cs typeface="+mn-cs"/>
                  </a:defRPr>
                </a:pPr>
                <a:endParaRPr lang="nl-NL"/>
              </a:p>
            </c:txPr>
            <c:showLegendKey val="0"/>
            <c:showVal val="0"/>
            <c:showCatName val="0"/>
            <c:showSerName val="0"/>
            <c:showPercent val="0"/>
            <c:showBubbleSize val="0"/>
            <c:extLst xmlns:a14="http://schemas.microsoft.com/office/drawing/2010/main" xmlns:wp="http://schemas.openxmlformats.org/drawingml/2006/wordprocessingDrawing" xmlns:w="http://schemas.openxmlformats.org/wordprocessingml/2006/main" xmlns:m="http://schemas.openxmlformats.org/officeDocument/2006/math">
              <c:ext xmlns:c15="http://schemas.microsoft.com/office/drawing/2012/chart" uri="{CE6537A1-D6FC-4f65-9D91-7224C49458BB}">
                <c15:showLeaderLines val="1"/>
                <c15:leaderLines>
                  <c:spPr>
                    <a:ln w="6350" cap="flat" cmpd="sng" algn="ctr">
                      <a:solidFill>
                        <a:schemeClr val="tx1"/>
                      </a:solidFill>
                      <a:prstDash val="solid"/>
                      <a:round/>
                    </a:ln>
                    <a:effectLst/>
                  </c:spPr>
                </c15:leaderLines>
              </c:ext>
            </c:extLst>
          </c:dLbls>
          <c:cat>
            <c:strRef>
              <c:f>Sheet1!$A$2:$A$6</c:f>
              <c:strCache>
                <c:ptCount val="5"/>
                <c:pt idx="0">
                  <c:v>Geen ouders</c:v>
                </c:pt>
                <c:pt idx="1">
                  <c:v>1 tot 10 ouders</c:v>
                </c:pt>
                <c:pt idx="2">
                  <c:v>10 tot 20 ouders</c:v>
                </c:pt>
                <c:pt idx="3">
                  <c:v>20 tot 30 ouders</c:v>
                </c:pt>
                <c:pt idx="4">
                  <c:v>30 of meer ouders</c:v>
                </c:pt>
              </c:strCache>
            </c:strRef>
          </c:cat>
          <c:val>
            <c:numRef>
              <c:f>Sheet1!$B$2:$B$6</c:f>
              <c:numCache>
                <c:formatCode>0%</c:formatCode>
                <c:ptCount val="5"/>
                <c:pt idx="0">
                  <c:v>0.05</c:v>
                </c:pt>
                <c:pt idx="1">
                  <c:v>0.55000000000000004</c:v>
                </c:pt>
                <c:pt idx="2">
                  <c:v>0.36</c:v>
                </c:pt>
                <c:pt idx="3">
                  <c:v>0.03</c:v>
                </c:pt>
                <c:pt idx="4">
                  <c:v>0.01</c:v>
                </c:pt>
              </c:numCache>
            </c:numRef>
          </c:val>
          <c:extLst>
            <c:ext xmlns:c16="http://schemas.microsoft.com/office/drawing/2014/chart" uri="{C3380CC4-5D6E-409C-BE32-E72D297353CC}">
              <c16:uniqueId val="{00000006-2CE4-48AE-A1B6-632647C53FFD}"/>
            </c:ext>
          </c:extLst>
        </c:ser>
        <c:dLbls>
          <c:showLegendKey val="0"/>
          <c:showVal val="0"/>
          <c:showCatName val="0"/>
          <c:showSerName val="0"/>
          <c:showPercent val="0"/>
          <c:showBubbleSize val="0"/>
        </c:dLbls>
        <c:gapWidth val="100"/>
        <c:axId val="677857408"/>
        <c:axId val="677864128"/>
      </c:barChart>
      <c:valAx>
        <c:axId val="677864128"/>
        <c:scaling>
          <c:orientation val="minMax"/>
        </c:scaling>
        <c:delete val="0"/>
        <c:axPos val="b"/>
        <c:majorGridlines>
          <c:spPr>
            <a:ln w="6350" cap="flat" cmpd="sng" algn="ctr">
              <a:solidFill>
                <a:schemeClr val="tx1">
                  <a:tint val="75000"/>
                </a:schemeClr>
              </a:solidFill>
              <a:prstDash val="solid"/>
              <a:round/>
            </a:ln>
            <a:effectLst/>
          </c:spPr>
        </c:majorGridlines>
        <c:numFmt formatCode="0%" sourceLinked="1"/>
        <c:majorTickMark val="out"/>
        <c:minorTickMark val="none"/>
        <c:tickLblPos val="nextTo"/>
        <c:spPr>
          <a:noFill/>
          <a:ln w="6350" cap="flat" cmpd="sng" algn="ctr">
            <a:solidFill>
              <a:schemeClr val="tx1">
                <a:tint val="75000"/>
              </a:schemeClr>
            </a:solidFill>
            <a:prstDash val="solid"/>
            <a:round/>
          </a:ln>
          <a:effectLst/>
        </c:spPr>
        <c:txPr>
          <a:bodyPr rot="-60000000" spcFirstLastPara="1" vertOverflow="ellipsis" vert="horz" wrap="square" anchor="ctr" anchorCtr="1"/>
          <a:lstStyle/>
          <a:p>
            <a:pPr>
              <a:defRPr sz="1000" b="0" i="0" u="none" strike="noStrike" kern="1200" baseline="0" smtId="4294967295">
                <a:solidFill>
                  <a:schemeClr val="tx1"/>
                </a:solidFill>
                <a:latin typeface="+mn-lt"/>
                <a:ea typeface="+mn-ea"/>
                <a:cs typeface="+mn-cs"/>
              </a:defRPr>
            </a:pPr>
            <a:endParaRPr lang="nl-NL"/>
          </a:p>
        </c:txPr>
        <c:crossAx val="677857408"/>
        <c:crosses val="autoZero"/>
        <c:crossBetween val="between"/>
      </c:valAx>
      <c:catAx>
        <c:axId val="677857408"/>
        <c:scaling>
          <c:orientation val="minMax"/>
        </c:scaling>
        <c:delete val="0"/>
        <c:axPos val="l"/>
        <c:numFmt formatCode="General" sourceLinked="1"/>
        <c:majorTickMark val="out"/>
        <c:minorTickMark val="none"/>
        <c:tickLblPos val="nextTo"/>
        <c:spPr>
          <a:noFill/>
          <a:ln w="6350" cap="flat" cmpd="sng" algn="ctr">
            <a:solidFill>
              <a:schemeClr val="tx1">
                <a:tint val="75000"/>
              </a:schemeClr>
            </a:solidFill>
            <a:prstDash val="solid"/>
            <a:round/>
          </a:ln>
          <a:effectLst/>
        </c:spPr>
        <c:txPr>
          <a:bodyPr rot="-60000000" spcFirstLastPara="1" vertOverflow="ellipsis" vert="horz" wrap="square" anchor="ctr" anchorCtr="1"/>
          <a:lstStyle/>
          <a:p>
            <a:pPr>
              <a:defRPr sz="1000" b="0" i="0" u="none" strike="noStrike" kern="1200" baseline="0" smtId="4294967295">
                <a:solidFill>
                  <a:schemeClr val="tx1"/>
                </a:solidFill>
                <a:latin typeface="+mn-lt"/>
                <a:ea typeface="+mn-ea"/>
                <a:cs typeface="+mn-cs"/>
              </a:defRPr>
            </a:pPr>
            <a:endParaRPr lang="nl-NL"/>
          </a:p>
        </c:txPr>
        <c:crossAx val="677864128"/>
        <c:crosses val="autoZero"/>
        <c:auto val="1"/>
        <c:lblAlgn val="ctr"/>
        <c:lblOffset val="100"/>
        <c:noMultiLvlLbl val="0"/>
      </c:catAx>
      <c:spPr>
        <a:noFill/>
        <a:ln>
          <a:noFill/>
        </a:ln>
        <a:effectLst/>
      </c:spPr>
    </c:plotArea>
    <c:plotVisOnly val="1"/>
    <c:dispBlanksAs val="zero"/>
    <c:showDLblsOverMax val="1"/>
  </c:chart>
  <c:spPr>
    <a:noFill/>
    <a:ln w="6350" cap="flat" cmpd="sng" algn="ctr">
      <a:noFill/>
      <a:prstDash val="solid"/>
      <a:miter lim="800000"/>
    </a:ln>
    <a:effectLst/>
  </c:spPr>
  <c:txPr>
    <a:bodyPr/>
    <a:lstStyle/>
    <a:p>
      <a:pPr>
        <a:defRPr sz="1000" smtId="4294967295"/>
      </a:pPr>
      <a:endParaRPr lang="nl-NL"/>
    </a:p>
  </c:txPr>
  <c:externalData r:id="rId3">
    <c:autoUpdate val="0"/>
  </c:externalData>
</c:chartSpace>
</file>

<file path=ppt/charts/chart5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nl-NL"/>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stacked"/>
        <c:varyColors val="0"/>
        <c:ser>
          <c:idx val="0"/>
          <c:order val="0"/>
          <c:tx>
            <c:strRef>
              <c:f>Blad1!$B$1</c:f>
              <c:strCache>
                <c:ptCount val="1"/>
                <c:pt idx="0">
                  <c:v>Ja</c:v>
                </c:pt>
              </c:strCache>
            </c:strRef>
          </c:tx>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bg1"/>
                    </a:solidFill>
                    <a:latin typeface="Arial" panose="020B0604020202020204" pitchFamily="34" charset="0"/>
                    <a:ea typeface="+mn-ea"/>
                    <a:cs typeface="Arial" panose="020B0604020202020204" pitchFamily="34" charset="0"/>
                  </a:defRPr>
                </a:pPr>
                <a:endParaRPr lang="nl-NL"/>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Blad1!$A$2:$A$3</c:f>
              <c:strCache>
                <c:ptCount val="2"/>
                <c:pt idx="0">
                  <c:v>Zijn er ouders/verzorgers die afwijzend reageren op jouw toenadering als BoekStartcoach? (N=103)</c:v>
                </c:pt>
                <c:pt idx="1">
                  <c:v>Zie jij ouders/verzorgers die jij doorverwijst terug in de bibliotheek? (N=109)</c:v>
                </c:pt>
              </c:strCache>
            </c:strRef>
          </c:cat>
          <c:val>
            <c:numRef>
              <c:f>Blad1!$B$2:$B$3</c:f>
              <c:numCache>
                <c:formatCode>0%</c:formatCode>
                <c:ptCount val="2"/>
                <c:pt idx="0">
                  <c:v>0.28000000000000003</c:v>
                </c:pt>
                <c:pt idx="1">
                  <c:v>0.75</c:v>
                </c:pt>
              </c:numCache>
            </c:numRef>
          </c:val>
          <c:extLst>
            <c:ext xmlns:c16="http://schemas.microsoft.com/office/drawing/2014/chart" uri="{C3380CC4-5D6E-409C-BE32-E72D297353CC}">
              <c16:uniqueId val="{00000000-6D7D-43B9-9A63-50E751B003EA}"/>
            </c:ext>
          </c:extLst>
        </c:ser>
        <c:ser>
          <c:idx val="1"/>
          <c:order val="1"/>
          <c:tx>
            <c:strRef>
              <c:f>Blad1!$C$1</c:f>
              <c:strCache>
                <c:ptCount val="1"/>
                <c:pt idx="0">
                  <c:v>Nee</c:v>
                </c:pt>
              </c:strCache>
            </c:strRef>
          </c:tx>
          <c:spPr>
            <a:solidFill>
              <a:schemeClr val="accent2"/>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nl-NL"/>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Blad1!$A$2:$A$3</c:f>
              <c:strCache>
                <c:ptCount val="2"/>
                <c:pt idx="0">
                  <c:v>Zijn er ouders/verzorgers die afwijzend reageren op jouw toenadering als BoekStartcoach? (N=103)</c:v>
                </c:pt>
                <c:pt idx="1">
                  <c:v>Zie jij ouders/verzorgers die jij doorverwijst terug in de bibliotheek? (N=109)</c:v>
                </c:pt>
              </c:strCache>
            </c:strRef>
          </c:cat>
          <c:val>
            <c:numRef>
              <c:f>Blad1!$C$2:$C$3</c:f>
              <c:numCache>
                <c:formatCode>0%</c:formatCode>
                <c:ptCount val="2"/>
                <c:pt idx="0">
                  <c:v>0.72</c:v>
                </c:pt>
                <c:pt idx="1">
                  <c:v>0.25</c:v>
                </c:pt>
              </c:numCache>
            </c:numRef>
          </c:val>
          <c:extLst>
            <c:ext xmlns:c16="http://schemas.microsoft.com/office/drawing/2014/chart" uri="{C3380CC4-5D6E-409C-BE32-E72D297353CC}">
              <c16:uniqueId val="{00000001-6D7D-43B9-9A63-50E751B003EA}"/>
            </c:ext>
          </c:extLst>
        </c:ser>
        <c:dLbls>
          <c:dLblPos val="ctr"/>
          <c:showLegendKey val="0"/>
          <c:showVal val="1"/>
          <c:showCatName val="0"/>
          <c:showSerName val="0"/>
          <c:showPercent val="0"/>
          <c:showBubbleSize val="0"/>
        </c:dLbls>
        <c:gapWidth val="150"/>
        <c:overlap val="100"/>
        <c:axId val="461479391"/>
        <c:axId val="96358751"/>
      </c:barChart>
      <c:catAx>
        <c:axId val="461479391"/>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1" i="0" u="none" strike="noStrike" kern="1200" baseline="0">
                <a:solidFill>
                  <a:schemeClr val="accent1"/>
                </a:solidFill>
                <a:latin typeface="Arial" panose="020B0604020202020204" pitchFamily="34" charset="0"/>
                <a:ea typeface="+mn-ea"/>
                <a:cs typeface="Arial" panose="020B0604020202020204" pitchFamily="34" charset="0"/>
              </a:defRPr>
            </a:pPr>
            <a:endParaRPr lang="nl-NL"/>
          </a:p>
        </c:txPr>
        <c:crossAx val="96358751"/>
        <c:crosses val="autoZero"/>
        <c:auto val="1"/>
        <c:lblAlgn val="ctr"/>
        <c:lblOffset val="100"/>
        <c:noMultiLvlLbl val="0"/>
      </c:catAx>
      <c:valAx>
        <c:axId val="96358751"/>
        <c:scaling>
          <c:orientation val="minMax"/>
          <c:max val="1"/>
        </c:scaling>
        <c:delete val="1"/>
        <c:axPos val="b"/>
        <c:numFmt formatCode="0%" sourceLinked="1"/>
        <c:majorTickMark val="none"/>
        <c:minorTickMark val="none"/>
        <c:tickLblPos val="nextTo"/>
        <c:crossAx val="461479391"/>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Arial" panose="020B0604020202020204" pitchFamily="34" charset="0"/>
              <a:ea typeface="+mn-ea"/>
              <a:cs typeface="Arial" panose="020B0604020202020204" pitchFamily="34" charset="0"/>
            </a:defRPr>
          </a:pPr>
          <a:endParaRPr lang="nl-NL"/>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nl-NL"/>
    </a:p>
  </c:txPr>
  <c:externalData r:id="rId3">
    <c:autoUpdate val="0"/>
  </c:externalData>
</c:chartSpace>
</file>

<file path=ppt/charts/chart5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nl-NL"/>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antwoorden</c:v>
                </c:pt>
              </c:strCache>
            </c:strRef>
          </c:tx>
          <c:invertIfNegative val="0"/>
          <c:dLbls>
            <c:dLbl>
              <c:idx val="0"/>
              <c:spPr/>
              <c:txPr>
                <a:bodyPr/>
                <a:lstStyle/>
                <a:p>
                  <a:pPr>
                    <a:defRPr sz="1000" smtId="4294967295"/>
                  </a:pPr>
                  <a:endParaRPr lang="nl-NL"/>
                </a:p>
              </c:txPr>
              <c:showLegendKey val="0"/>
              <c:showVal val="1"/>
              <c:showCatName val="0"/>
              <c:showSerName val="0"/>
              <c:showPercent val="0"/>
              <c:showBubbleSize val="0"/>
              <c:separator>/</c:separator>
              <c:extLst xmlns:a14="http://schemas.microsoft.com/office/drawing/2010/main" xmlns:wp="http://schemas.openxmlformats.org/drawingml/2006/wordprocessingDrawing" xmlns:w="http://schemas.openxmlformats.org/wordprocessingml/2006/main" xmlns:m="http://schemas.openxmlformats.org/officeDocument/2006/math">
                <c:ext xmlns:c15="http://schemas.microsoft.com/office/drawing/2012/chart" uri="{CE6537A1-D6FC-4f65-9D91-7224C49458BB}"/>
                <c:ext xmlns:c16="http://schemas.microsoft.com/office/drawing/2014/chart" uri="{C3380CC4-5D6E-409C-BE32-E72D297353CC}">
                  <c16:uniqueId val="{00000000-1961-4538-8E1A-7AE3B23760CB}"/>
                </c:ext>
              </c:extLst>
            </c:dLbl>
            <c:dLbl>
              <c:idx val="1"/>
              <c:spPr/>
              <c:txPr>
                <a:bodyPr/>
                <a:lstStyle/>
                <a:p>
                  <a:pPr>
                    <a:defRPr sz="1000" smtId="4294967295"/>
                  </a:pPr>
                  <a:endParaRPr lang="nl-NL"/>
                </a:p>
              </c:txPr>
              <c:showLegendKey val="0"/>
              <c:showVal val="1"/>
              <c:showCatName val="0"/>
              <c:showSerName val="0"/>
              <c:showPercent val="0"/>
              <c:showBubbleSize val="0"/>
              <c:separator>/</c:separator>
              <c:extLst xmlns:a14="http://schemas.microsoft.com/office/drawing/2010/main" xmlns:wp="http://schemas.openxmlformats.org/drawingml/2006/wordprocessingDrawing" xmlns:w="http://schemas.openxmlformats.org/wordprocessingml/2006/main" xmlns:m="http://schemas.openxmlformats.org/officeDocument/2006/math">
                <c:ext xmlns:c15="http://schemas.microsoft.com/office/drawing/2012/chart" uri="{CE6537A1-D6FC-4f65-9D91-7224C49458BB}"/>
                <c:ext xmlns:c16="http://schemas.microsoft.com/office/drawing/2014/chart" uri="{C3380CC4-5D6E-409C-BE32-E72D297353CC}">
                  <c16:uniqueId val="{00000001-1961-4538-8E1A-7AE3B23760CB}"/>
                </c:ext>
              </c:extLst>
            </c:dLbl>
            <c:dLbl>
              <c:idx val="2"/>
              <c:spPr/>
              <c:txPr>
                <a:bodyPr/>
                <a:lstStyle/>
                <a:p>
                  <a:pPr>
                    <a:defRPr sz="1000" smtId="4294967295"/>
                  </a:pPr>
                  <a:endParaRPr lang="nl-NL"/>
                </a:p>
              </c:txPr>
              <c:showLegendKey val="0"/>
              <c:showVal val="1"/>
              <c:showCatName val="0"/>
              <c:showSerName val="0"/>
              <c:showPercent val="0"/>
              <c:showBubbleSize val="0"/>
              <c:separator>/</c:separator>
              <c:extLst xmlns:a14="http://schemas.microsoft.com/office/drawing/2010/main" xmlns:wp="http://schemas.openxmlformats.org/drawingml/2006/wordprocessingDrawing" xmlns:w="http://schemas.openxmlformats.org/wordprocessingml/2006/main" xmlns:m="http://schemas.openxmlformats.org/officeDocument/2006/math">
                <c:ext xmlns:c15="http://schemas.microsoft.com/office/drawing/2012/chart" uri="{CE6537A1-D6FC-4f65-9D91-7224C49458BB}"/>
                <c:ext xmlns:c16="http://schemas.microsoft.com/office/drawing/2014/chart" uri="{C3380CC4-5D6E-409C-BE32-E72D297353CC}">
                  <c16:uniqueId val="{00000002-1961-4538-8E1A-7AE3B23760CB}"/>
                </c:ext>
              </c:extLst>
            </c:dLbl>
            <c:dLbl>
              <c:idx val="3"/>
              <c:spPr/>
              <c:txPr>
                <a:bodyPr/>
                <a:lstStyle/>
                <a:p>
                  <a:pPr>
                    <a:defRPr sz="1000" smtId="4294967295"/>
                  </a:pPr>
                  <a:endParaRPr lang="nl-NL"/>
                </a:p>
              </c:txPr>
              <c:showLegendKey val="0"/>
              <c:showVal val="1"/>
              <c:showCatName val="0"/>
              <c:showSerName val="0"/>
              <c:showPercent val="0"/>
              <c:showBubbleSize val="0"/>
              <c:separator>/</c:separator>
              <c:extLst xmlns:a14="http://schemas.microsoft.com/office/drawing/2010/main" xmlns:wp="http://schemas.openxmlformats.org/drawingml/2006/wordprocessingDrawing" xmlns:w="http://schemas.openxmlformats.org/wordprocessingml/2006/main" xmlns:m="http://schemas.openxmlformats.org/officeDocument/2006/math">
                <c:ext xmlns:c15="http://schemas.microsoft.com/office/drawing/2012/chart" uri="{CE6537A1-D6FC-4f65-9D91-7224C49458BB}"/>
                <c:ext xmlns:c16="http://schemas.microsoft.com/office/drawing/2014/chart" uri="{C3380CC4-5D6E-409C-BE32-E72D297353CC}">
                  <c16:uniqueId val="{00000003-1961-4538-8E1A-7AE3B23760CB}"/>
                </c:ext>
              </c:extLst>
            </c:dLbl>
            <c:dLbl>
              <c:idx val="4"/>
              <c:spPr/>
              <c:txPr>
                <a:bodyPr/>
                <a:lstStyle/>
                <a:p>
                  <a:pPr>
                    <a:defRPr sz="1000" smtId="4294967295"/>
                  </a:pPr>
                  <a:endParaRPr lang="nl-NL"/>
                </a:p>
              </c:txPr>
              <c:showLegendKey val="0"/>
              <c:showVal val="1"/>
              <c:showCatName val="0"/>
              <c:showSerName val="0"/>
              <c:showPercent val="0"/>
              <c:showBubbleSize val="0"/>
              <c:separator>/</c:separator>
              <c:extLst xmlns:a14="http://schemas.microsoft.com/office/drawing/2010/main" xmlns:wp="http://schemas.openxmlformats.org/drawingml/2006/wordprocessingDrawing" xmlns:w="http://schemas.openxmlformats.org/wordprocessingml/2006/main" xmlns:m="http://schemas.openxmlformats.org/officeDocument/2006/math">
                <c:ext xmlns:c15="http://schemas.microsoft.com/office/drawing/2012/chart" uri="{CE6537A1-D6FC-4f65-9D91-7224C49458BB}"/>
                <c:ext xmlns:c16="http://schemas.microsoft.com/office/drawing/2014/chart" uri="{C3380CC4-5D6E-409C-BE32-E72D297353CC}">
                  <c16:uniqueId val="{00000004-1961-4538-8E1A-7AE3B23760CB}"/>
                </c:ext>
              </c:extLst>
            </c:dLbl>
            <c:dLbl>
              <c:idx val="5"/>
              <c:spPr/>
              <c:txPr>
                <a:bodyPr/>
                <a:lstStyle/>
                <a:p>
                  <a:pPr>
                    <a:defRPr sz="1000" smtId="4294967295"/>
                  </a:pPr>
                  <a:endParaRPr lang="nl-NL"/>
                </a:p>
              </c:txPr>
              <c:showLegendKey val="0"/>
              <c:showVal val="1"/>
              <c:showCatName val="0"/>
              <c:showSerName val="0"/>
              <c:showPercent val="0"/>
              <c:showBubbleSize val="0"/>
              <c:separator>/</c:separator>
              <c:extLst xmlns:a14="http://schemas.microsoft.com/office/drawing/2010/main" xmlns:wp="http://schemas.openxmlformats.org/drawingml/2006/wordprocessingDrawing" xmlns:w="http://schemas.openxmlformats.org/wordprocessingml/2006/main" xmlns:m="http://schemas.openxmlformats.org/officeDocument/2006/math">
                <c:ext xmlns:c15="http://schemas.microsoft.com/office/drawing/2012/chart" uri="{CE6537A1-D6FC-4f65-9D91-7224C49458BB}"/>
                <c:ext xmlns:c16="http://schemas.microsoft.com/office/drawing/2014/chart" uri="{C3380CC4-5D6E-409C-BE32-E72D297353CC}">
                  <c16:uniqueId val="{00000005-1961-4538-8E1A-7AE3B23760CB}"/>
                </c:ext>
              </c:extLst>
            </c:dLbl>
            <c:dLbl>
              <c:idx val="6"/>
              <c:spPr/>
              <c:txPr>
                <a:bodyPr/>
                <a:lstStyle/>
                <a:p>
                  <a:pPr>
                    <a:defRPr sz="1000" smtId="4294967295"/>
                  </a:pPr>
                  <a:endParaRPr lang="nl-NL"/>
                </a:p>
              </c:txPr>
              <c:showLegendKey val="0"/>
              <c:showVal val="1"/>
              <c:showCatName val="0"/>
              <c:showSerName val="0"/>
              <c:showPercent val="0"/>
              <c:showBubbleSize val="0"/>
              <c:separator>/</c:separator>
              <c:extLst xmlns:a14="http://schemas.microsoft.com/office/drawing/2010/main" xmlns:wp="http://schemas.openxmlformats.org/drawingml/2006/wordprocessingDrawing" xmlns:w="http://schemas.openxmlformats.org/wordprocessingml/2006/main" xmlns:m="http://schemas.openxmlformats.org/officeDocument/2006/math">
                <c:ext xmlns:c15="http://schemas.microsoft.com/office/drawing/2012/chart" uri="{CE6537A1-D6FC-4f65-9D91-7224C49458BB}"/>
                <c:ext xmlns:c16="http://schemas.microsoft.com/office/drawing/2014/chart" uri="{C3380CC4-5D6E-409C-BE32-E72D297353CC}">
                  <c16:uniqueId val="{00000006-1961-4538-8E1A-7AE3B23760CB}"/>
                </c:ext>
              </c:extLst>
            </c:dLbl>
            <c:dLbl>
              <c:idx val="7"/>
              <c:spPr/>
              <c:txPr>
                <a:bodyPr/>
                <a:lstStyle/>
                <a:p>
                  <a:pPr>
                    <a:defRPr sz="1000" smtId="4294967295"/>
                  </a:pPr>
                  <a:endParaRPr lang="nl-NL"/>
                </a:p>
              </c:txPr>
              <c:showLegendKey val="0"/>
              <c:showVal val="1"/>
              <c:showCatName val="0"/>
              <c:showSerName val="0"/>
              <c:showPercent val="0"/>
              <c:showBubbleSize val="0"/>
              <c:separator>/</c:separator>
              <c:extLst xmlns:a14="http://schemas.microsoft.com/office/drawing/2010/main" xmlns:wp="http://schemas.openxmlformats.org/drawingml/2006/wordprocessingDrawing" xmlns:w="http://schemas.openxmlformats.org/wordprocessingml/2006/main" xmlns:m="http://schemas.openxmlformats.org/officeDocument/2006/math">
                <c:ext xmlns:c15="http://schemas.microsoft.com/office/drawing/2012/chart" uri="{CE6537A1-D6FC-4f65-9D91-7224C49458BB}"/>
                <c:ext xmlns:c16="http://schemas.microsoft.com/office/drawing/2014/chart" uri="{C3380CC4-5D6E-409C-BE32-E72D297353CC}">
                  <c16:uniqueId val="{00000007-1961-4538-8E1A-7AE3B23760CB}"/>
                </c:ext>
              </c:extLst>
            </c:dLbl>
            <c:dLbl>
              <c:idx val="8"/>
              <c:spPr/>
              <c:txPr>
                <a:bodyPr/>
                <a:lstStyle/>
                <a:p>
                  <a:pPr>
                    <a:defRPr sz="1000" smtId="4294967295"/>
                  </a:pPr>
                  <a:endParaRPr lang="nl-NL"/>
                </a:p>
              </c:txPr>
              <c:showLegendKey val="0"/>
              <c:showVal val="1"/>
              <c:showCatName val="0"/>
              <c:showSerName val="0"/>
              <c:showPercent val="0"/>
              <c:showBubbleSize val="0"/>
              <c:separator>/</c:separator>
              <c:extLst xmlns:a14="http://schemas.microsoft.com/office/drawing/2010/main" xmlns:wp="http://schemas.openxmlformats.org/drawingml/2006/wordprocessingDrawing" xmlns:w="http://schemas.openxmlformats.org/wordprocessingml/2006/main" xmlns:m="http://schemas.openxmlformats.org/officeDocument/2006/math">
                <c:ext xmlns:c15="http://schemas.microsoft.com/office/drawing/2012/chart" uri="{CE6537A1-D6FC-4f65-9D91-7224C49458BB}"/>
                <c:ext xmlns:c16="http://schemas.microsoft.com/office/drawing/2014/chart" uri="{C3380CC4-5D6E-409C-BE32-E72D297353CC}">
                  <c16:uniqueId val="{00000008-1961-4538-8E1A-7AE3B23760CB}"/>
                </c:ext>
              </c:extLst>
            </c:dLbl>
            <c:dLbl>
              <c:idx val="9"/>
              <c:spPr/>
              <c:txPr>
                <a:bodyPr/>
                <a:lstStyle/>
                <a:p>
                  <a:pPr>
                    <a:defRPr sz="1000" smtId="4294967295"/>
                  </a:pPr>
                  <a:endParaRPr lang="nl-NL"/>
                </a:p>
              </c:txPr>
              <c:showLegendKey val="0"/>
              <c:showVal val="1"/>
              <c:showCatName val="0"/>
              <c:showSerName val="0"/>
              <c:showPercent val="0"/>
              <c:showBubbleSize val="0"/>
              <c:separator>/</c:separator>
              <c:extLst xmlns:a14="http://schemas.microsoft.com/office/drawing/2010/main" xmlns:wp="http://schemas.openxmlformats.org/drawingml/2006/wordprocessingDrawing" xmlns:w="http://schemas.openxmlformats.org/wordprocessingml/2006/main" xmlns:m="http://schemas.openxmlformats.org/officeDocument/2006/math">
                <c:ext xmlns:c15="http://schemas.microsoft.com/office/drawing/2012/chart" uri="{CE6537A1-D6FC-4f65-9D91-7224C49458BB}"/>
                <c:ext xmlns:c16="http://schemas.microsoft.com/office/drawing/2014/chart" uri="{C3380CC4-5D6E-409C-BE32-E72D297353CC}">
                  <c16:uniqueId val="{00000009-1961-4538-8E1A-7AE3B23760CB}"/>
                </c:ext>
              </c:extLst>
            </c:dLbl>
            <c:dLbl>
              <c:idx val="10"/>
              <c:spPr/>
              <c:txPr>
                <a:bodyPr/>
                <a:lstStyle/>
                <a:p>
                  <a:pPr>
                    <a:defRPr sz="1000" smtId="4294967295"/>
                  </a:pPr>
                  <a:endParaRPr lang="nl-NL"/>
                </a:p>
              </c:txPr>
              <c:showLegendKey val="0"/>
              <c:showVal val="1"/>
              <c:showCatName val="0"/>
              <c:showSerName val="0"/>
              <c:showPercent val="0"/>
              <c:showBubbleSize val="0"/>
              <c:separator>/</c:separator>
              <c:extLst xmlns:a14="http://schemas.microsoft.com/office/drawing/2010/main" xmlns:wp="http://schemas.openxmlformats.org/drawingml/2006/wordprocessingDrawing" xmlns:w="http://schemas.openxmlformats.org/wordprocessingml/2006/main" xmlns:m="http://schemas.openxmlformats.org/officeDocument/2006/math">
                <c:ext xmlns:c15="http://schemas.microsoft.com/office/drawing/2012/chart" uri="{CE6537A1-D6FC-4f65-9D91-7224C49458BB}"/>
                <c:ext xmlns:c16="http://schemas.microsoft.com/office/drawing/2014/chart" uri="{C3380CC4-5D6E-409C-BE32-E72D297353CC}">
                  <c16:uniqueId val="{0000000A-1961-4538-8E1A-7AE3B23760CB}"/>
                </c:ext>
              </c:extLst>
            </c:dLbl>
            <c:spPr>
              <a:noFill/>
              <a:ln>
                <a:noFill/>
              </a:ln>
              <a:effectLst/>
            </c:spPr>
            <c:showLegendKey val="0"/>
            <c:showVal val="0"/>
            <c:showCatName val="0"/>
            <c:showSerName val="0"/>
            <c:showPercent val="0"/>
            <c:showBubbleSize val="0"/>
            <c:extLst xmlns:a14="http://schemas.microsoft.com/office/drawing/2010/main" xmlns:wp="http://schemas.openxmlformats.org/drawingml/2006/wordprocessingDrawing" xmlns:w="http://schemas.openxmlformats.org/wordprocessingml/2006/main" xmlns:m="http://schemas.openxmlformats.org/officeDocument/2006/math">
              <c:ext xmlns:c15="http://schemas.microsoft.com/office/drawing/2012/chart" uri="{CE6537A1-D6FC-4f65-9D91-7224C49458BB}">
                <c15:showLeaderLines val="0"/>
              </c:ext>
            </c:extLst>
          </c:dLbls>
          <c:cat>
            <c:strRef>
              <c:f>Sheet1!$A$2:$A$12</c:f>
              <c:strCache>
                <c:ptCount val="11"/>
                <c:pt idx="0">
                  <c:v>Omgaan met laaggeletterdheid</c:v>
                </c:pt>
                <c:pt idx="1">
                  <c:v>Meertaligheid</c:v>
                </c:pt>
                <c:pt idx="2">
                  <c:v>Omgaan met verschillende culturen</c:v>
                </c:pt>
                <c:pt idx="3">
                  <c:v>Collectiekennis</c:v>
                </c:pt>
                <c:pt idx="4">
                  <c:v>Mediaopvoeding</c:v>
                </c:pt>
                <c:pt idx="5">
                  <c:v>Taalontwikkeling</c:v>
                </c:pt>
                <c:pt idx="6">
                  <c:v>Kindontwikkeling</c:v>
                </c:pt>
                <c:pt idx="7">
                  <c:v>Digitale collectiekennis</c:v>
                </c:pt>
                <c:pt idx="8">
                  <c:v>Nederlands als tweede taal (NT2)</c:v>
                </c:pt>
                <c:pt idx="9">
                  <c:v>Communicatievaardigheden</c:v>
                </c:pt>
                <c:pt idx="10">
                  <c:v>Anders, namelijk:</c:v>
                </c:pt>
              </c:strCache>
            </c:strRef>
          </c:cat>
          <c:val>
            <c:numRef>
              <c:f>Sheet1!$B$2:$B$12</c:f>
              <c:numCache>
                <c:formatCode>0%</c:formatCode>
                <c:ptCount val="11"/>
                <c:pt idx="0">
                  <c:v>0.56000000000000005</c:v>
                </c:pt>
                <c:pt idx="1">
                  <c:v>0.44</c:v>
                </c:pt>
                <c:pt idx="2">
                  <c:v>0.44</c:v>
                </c:pt>
                <c:pt idx="3">
                  <c:v>0.36</c:v>
                </c:pt>
                <c:pt idx="4">
                  <c:v>0.33</c:v>
                </c:pt>
                <c:pt idx="5">
                  <c:v>0.32</c:v>
                </c:pt>
                <c:pt idx="6">
                  <c:v>0.31</c:v>
                </c:pt>
                <c:pt idx="7">
                  <c:v>0.27</c:v>
                </c:pt>
                <c:pt idx="8">
                  <c:v>0.27</c:v>
                </c:pt>
                <c:pt idx="9">
                  <c:v>0.12</c:v>
                </c:pt>
                <c:pt idx="10">
                  <c:v>0.04</c:v>
                </c:pt>
              </c:numCache>
            </c:numRef>
          </c:val>
          <c:extLst>
            <c:ext xmlns:c16="http://schemas.microsoft.com/office/drawing/2014/chart" uri="{C3380CC4-5D6E-409C-BE32-E72D297353CC}">
              <c16:uniqueId val="{0000000B-1961-4538-8E1A-7AE3B23760CB}"/>
            </c:ext>
          </c:extLst>
        </c:ser>
        <c:dLbls>
          <c:showLegendKey val="0"/>
          <c:showVal val="0"/>
          <c:showCatName val="0"/>
          <c:showSerName val="0"/>
          <c:showPercent val="0"/>
          <c:showBubbleSize val="0"/>
        </c:dLbls>
        <c:gapWidth val="150"/>
        <c:axId val="67451136"/>
        <c:axId val="66437120"/>
      </c:barChart>
      <c:catAx>
        <c:axId val="67451136"/>
        <c:scaling>
          <c:orientation val="maxMin"/>
        </c:scaling>
        <c:delete val="0"/>
        <c:axPos val="l"/>
        <c:numFmt formatCode="General" sourceLinked="1"/>
        <c:majorTickMark val="out"/>
        <c:minorTickMark val="none"/>
        <c:tickLblPos val="low"/>
        <c:txPr>
          <a:bodyPr/>
          <a:lstStyle/>
          <a:p>
            <a:pPr>
              <a:defRPr sz="1050"/>
            </a:pPr>
            <a:endParaRPr lang="nl-NL"/>
          </a:p>
        </c:txPr>
        <c:crossAx val="66437120"/>
        <c:crosses val="autoZero"/>
        <c:auto val="0"/>
        <c:lblAlgn val="ctr"/>
        <c:lblOffset val="100"/>
        <c:noMultiLvlLbl val="0"/>
      </c:catAx>
      <c:valAx>
        <c:axId val="66437120"/>
        <c:scaling>
          <c:orientation val="minMax"/>
          <c:max val="1"/>
          <c:min val="0"/>
        </c:scaling>
        <c:delete val="0"/>
        <c:axPos val="t"/>
        <c:numFmt formatCode="0%" sourceLinked="0"/>
        <c:majorTickMark val="out"/>
        <c:minorTickMark val="none"/>
        <c:tickLblPos val="high"/>
        <c:crossAx val="67451136"/>
        <c:crosses val="autoZero"/>
        <c:crossBetween val="between"/>
      </c:valAx>
    </c:plotArea>
    <c:plotVisOnly val="1"/>
    <c:dispBlanksAs val="zero"/>
    <c:showDLblsOverMax val="1"/>
  </c:chart>
  <c:txPr>
    <a:bodyPr/>
    <a:lstStyle/>
    <a:p>
      <a:pPr>
        <a:defRPr sz="1000" smtId="4294967295"/>
      </a:pPr>
      <a:endParaRPr lang="nl-NL"/>
    </a:p>
  </c:txPr>
  <c:externalData r:id="rId1">
    <c:autoUpdate val="0"/>
  </c:externalData>
</c:chartSpace>
</file>

<file path=ppt/charts/chart5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nl-NL"/>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dLbls>
          <c:showLegendKey val="0"/>
          <c:showVal val="0"/>
          <c:showCatName val="0"/>
          <c:showSerName val="0"/>
          <c:showPercent val="0"/>
          <c:showBubbleSize val="0"/>
          <c:showLeaderLines val="0"/>
        </c:dLbls>
        <c:firstSliceAng val="0"/>
      </c:pieChart>
    </c:plotArea>
    <c:plotVisOnly val="1"/>
    <c:dispBlanksAs val="zero"/>
    <c:showDLblsOverMax val="1"/>
  </c:chart>
  <c:txPr>
    <a:bodyPr/>
    <a:lstStyle/>
    <a:p>
      <a:pPr>
        <a:defRPr sz="1000"/>
      </a:pPr>
      <a:endParaRPr lang="nl-NL"/>
    </a:p>
  </c:txPr>
  <c:externalData r:id="rId1">
    <c:autoUpdate val="0"/>
  </c:externalData>
</c:chartSpace>
</file>

<file path=ppt/charts/chart5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nl-NL"/>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stacked"/>
        <c:varyColors val="0"/>
        <c:ser>
          <c:idx val="0"/>
          <c:order val="0"/>
          <c:tx>
            <c:strRef>
              <c:f>Sheet1!$B$1</c:f>
              <c:strCache>
                <c:ptCount val="1"/>
                <c:pt idx="0">
                  <c:v>Ontevreden</c:v>
                </c:pt>
              </c:strCache>
            </c:strRef>
          </c:tx>
          <c:invertIfNegative val="0"/>
          <c:dLbls>
            <c:dLbl>
              <c:idx val="1"/>
              <c:layout>
                <c:manualLayout>
                  <c:x val="1.2081184977650174E-2"/>
                  <c:y val="1.4825007710171333E-3"/>
                </c:manualLayout>
              </c:layout>
              <c:tx>
                <c:rich>
                  <a:bodyPr/>
                  <a:lstStyle/>
                  <a:p>
                    <a:r>
                      <a:rPr lang="en-US" dirty="0"/>
                      <a:t>4%</a:t>
                    </a:r>
                  </a:p>
                </c:rich>
              </c:tx>
              <c:dLblPos val="ctr"/>
              <c:showLegendKey val="0"/>
              <c:showVal val="1"/>
              <c:showCatName val="0"/>
              <c:showSerName val="0"/>
              <c:showPercent val="0"/>
              <c:showBubbleSize val="0"/>
              <c:extLst>
                <c:ext xmlns:c15="http://schemas.microsoft.com/office/drawing/2012/chart" uri="{CE6537A1-D6FC-4f65-9D91-7224C49458BB}">
                  <c15:layout>
                    <c:manualLayout>
                      <c:w val="3.5723134656990209E-2"/>
                      <c:h val="4.8047966721009465E-2"/>
                    </c:manualLayout>
                  </c15:layout>
                  <c15:showDataLabelsRange val="0"/>
                </c:ext>
                <c:ext xmlns:c16="http://schemas.microsoft.com/office/drawing/2014/chart" uri="{C3380CC4-5D6E-409C-BE32-E72D297353CC}">
                  <c16:uniqueId val="{00000002-70E5-4426-8C31-106BDFD68D46}"/>
                </c:ext>
              </c:extLst>
            </c:dLbl>
            <c:spPr>
              <a:noFill/>
              <a:ln>
                <a:noFill/>
              </a:ln>
              <a:effectLst/>
            </c:spPr>
            <c:dLblPos val="ct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Sheet1!$A$2:$A$5</c:f>
              <c:strCache>
                <c:ptCount val="4"/>
                <c:pt idx="0">
                  <c:v>De inhoudelijke samenwerking met de BoekStartcoach</c:v>
                </c:pt>
                <c:pt idx="1">
                  <c:v>De communicatie tussen de consultatiebureau-medewerkers en de BoekStartcoach(es)</c:v>
                </c:pt>
                <c:pt idx="2">
                  <c:v>De planning van de inzet van de BoekStartcoach(es)</c:v>
                </c:pt>
                <c:pt idx="3">
                  <c:v>De inrichting van de werkplek van de BoekStartcoach(es)</c:v>
                </c:pt>
              </c:strCache>
            </c:strRef>
          </c:cat>
          <c:val>
            <c:numRef>
              <c:f>Sheet1!$B$2:$B$5</c:f>
              <c:numCache>
                <c:formatCode>0%</c:formatCode>
                <c:ptCount val="4"/>
                <c:pt idx="0">
                  <c:v>0.01</c:v>
                </c:pt>
                <c:pt idx="1">
                  <c:v>0</c:v>
                </c:pt>
                <c:pt idx="2">
                  <c:v>0.03</c:v>
                </c:pt>
                <c:pt idx="3">
                  <c:v>0.02</c:v>
                </c:pt>
              </c:numCache>
            </c:numRef>
          </c:val>
          <c:extLst>
            <c:ext xmlns:c16="http://schemas.microsoft.com/office/drawing/2014/chart" uri="{C3380CC4-5D6E-409C-BE32-E72D297353CC}">
              <c16:uniqueId val="{00000003-0211-4E10-9E5B-E374C17716E8}"/>
            </c:ext>
          </c:extLst>
        </c:ser>
        <c:ser>
          <c:idx val="1"/>
          <c:order val="1"/>
          <c:tx>
            <c:strRef>
              <c:f>Sheet1!$C$1</c:f>
              <c:strCache>
                <c:ptCount val="1"/>
                <c:pt idx="0">
                  <c:v>Neutraal</c:v>
                </c:pt>
              </c:strCache>
            </c:strRef>
          </c:tx>
          <c:invertIfNegative val="0"/>
          <c:dLbls>
            <c:dLbl>
              <c:idx val="1"/>
              <c:delete val="1"/>
              <c:extLst>
                <c:ext xmlns:c15="http://schemas.microsoft.com/office/drawing/2012/chart" uri="{CE6537A1-D6FC-4f65-9D91-7224C49458BB}"/>
                <c:ext xmlns:c16="http://schemas.microsoft.com/office/drawing/2014/chart" uri="{C3380CC4-5D6E-409C-BE32-E72D297353CC}">
                  <c16:uniqueId val="{00000005-0211-4E10-9E5B-E374C17716E8}"/>
                </c:ext>
              </c:extLst>
            </c:dLbl>
            <c:spPr>
              <a:noFill/>
              <a:ln>
                <a:noFill/>
              </a:ln>
              <a:effectLst/>
            </c:spPr>
            <c:dLblPos val="ctr"/>
            <c:showLegendKey val="0"/>
            <c:showVal val="1"/>
            <c:showCatName val="0"/>
            <c:showSerName val="0"/>
            <c:showPercent val="0"/>
            <c:showBubbleSize val="0"/>
            <c:showLeaderLines val="0"/>
            <c:extLst>
              <c:ext xmlns:c15="http://schemas.microsoft.com/office/drawing/2012/chart" uri="{CE6537A1-D6FC-4f65-9D91-7224C49458BB}">
                <c15:showLeaderLines val="1"/>
              </c:ext>
            </c:extLst>
          </c:dLbls>
          <c:cat>
            <c:strRef>
              <c:f>Sheet1!$A$2:$A$5</c:f>
              <c:strCache>
                <c:ptCount val="4"/>
                <c:pt idx="0">
                  <c:v>De inhoudelijke samenwerking met de BoekStartcoach</c:v>
                </c:pt>
                <c:pt idx="1">
                  <c:v>De communicatie tussen de consultatiebureau-medewerkers en de BoekStartcoach(es)</c:v>
                </c:pt>
                <c:pt idx="2">
                  <c:v>De planning van de inzet van de BoekStartcoach(es)</c:v>
                </c:pt>
                <c:pt idx="3">
                  <c:v>De inrichting van de werkplek van de BoekStartcoach(es)</c:v>
                </c:pt>
              </c:strCache>
            </c:strRef>
          </c:cat>
          <c:val>
            <c:numRef>
              <c:f>Sheet1!$C$2:$C$5</c:f>
              <c:numCache>
                <c:formatCode>0%</c:formatCode>
                <c:ptCount val="4"/>
                <c:pt idx="0">
                  <c:v>0.17</c:v>
                </c:pt>
                <c:pt idx="1">
                  <c:v>0.04</c:v>
                </c:pt>
                <c:pt idx="2">
                  <c:v>0.08</c:v>
                </c:pt>
                <c:pt idx="3">
                  <c:v>0.14000000000000001</c:v>
                </c:pt>
              </c:numCache>
            </c:numRef>
          </c:val>
          <c:extLst>
            <c:ext xmlns:c16="http://schemas.microsoft.com/office/drawing/2014/chart" uri="{C3380CC4-5D6E-409C-BE32-E72D297353CC}">
              <c16:uniqueId val="{00000008-0211-4E10-9E5B-E374C17716E8}"/>
            </c:ext>
          </c:extLst>
        </c:ser>
        <c:ser>
          <c:idx val="2"/>
          <c:order val="2"/>
          <c:tx>
            <c:strRef>
              <c:f>Sheet1!$D$1</c:f>
              <c:strCache>
                <c:ptCount val="1"/>
                <c:pt idx="0">
                  <c:v>Tevreden</c:v>
                </c:pt>
              </c:strCache>
            </c:strRef>
          </c:tx>
          <c:invertIfNegative val="0"/>
          <c:dLbls>
            <c:spPr>
              <a:noFill/>
              <a:ln>
                <a:noFill/>
              </a:ln>
              <a:effectLst/>
            </c:spPr>
            <c:dLblPos val="ctr"/>
            <c:showLegendKey val="0"/>
            <c:showVal val="1"/>
            <c:showCatName val="0"/>
            <c:showSerName val="0"/>
            <c:showPercent val="0"/>
            <c:showBubbleSize val="0"/>
            <c:showLeaderLines val="0"/>
            <c:extLst>
              <c:ext xmlns:c15="http://schemas.microsoft.com/office/drawing/2012/chart" uri="{CE6537A1-D6FC-4f65-9D91-7224C49458BB}">
                <c15:showLeaderLines val="1"/>
              </c:ext>
            </c:extLst>
          </c:dLbls>
          <c:cat>
            <c:strRef>
              <c:f>Sheet1!$A$2:$A$5</c:f>
              <c:strCache>
                <c:ptCount val="4"/>
                <c:pt idx="0">
                  <c:v>De inhoudelijke samenwerking met de BoekStartcoach</c:v>
                </c:pt>
                <c:pt idx="1">
                  <c:v>De communicatie tussen de consultatiebureau-medewerkers en de BoekStartcoach(es)</c:v>
                </c:pt>
                <c:pt idx="2">
                  <c:v>De planning van de inzet van de BoekStartcoach(es)</c:v>
                </c:pt>
                <c:pt idx="3">
                  <c:v>De inrichting van de werkplek van de BoekStartcoach(es)</c:v>
                </c:pt>
              </c:strCache>
            </c:strRef>
          </c:cat>
          <c:val>
            <c:numRef>
              <c:f>Sheet1!$D$2:$D$5</c:f>
              <c:numCache>
                <c:formatCode>0%</c:formatCode>
                <c:ptCount val="4"/>
                <c:pt idx="0">
                  <c:v>0.57999999999999996</c:v>
                </c:pt>
                <c:pt idx="1">
                  <c:v>0.55000000000000004</c:v>
                </c:pt>
                <c:pt idx="2">
                  <c:v>0.53</c:v>
                </c:pt>
                <c:pt idx="3">
                  <c:v>0.55000000000000004</c:v>
                </c:pt>
              </c:numCache>
            </c:numRef>
          </c:val>
          <c:extLst>
            <c:ext xmlns:c16="http://schemas.microsoft.com/office/drawing/2014/chart" uri="{C3380CC4-5D6E-409C-BE32-E72D297353CC}">
              <c16:uniqueId val="{0000000D-0211-4E10-9E5B-E374C17716E8}"/>
            </c:ext>
          </c:extLst>
        </c:ser>
        <c:ser>
          <c:idx val="3"/>
          <c:order val="3"/>
          <c:tx>
            <c:strRef>
              <c:f>Sheet1!$E$1</c:f>
              <c:strCache>
                <c:ptCount val="1"/>
                <c:pt idx="0">
                  <c:v>Zeer tevreden</c:v>
                </c:pt>
              </c:strCache>
            </c:strRef>
          </c:tx>
          <c:invertIfNegative val="0"/>
          <c:dLbls>
            <c:spPr>
              <a:noFill/>
              <a:ln>
                <a:noFill/>
              </a:ln>
              <a:effectLst/>
            </c:spPr>
            <c:txPr>
              <a:bodyPr wrap="square" lIns="38100" tIns="19050" rIns="38100" bIns="19050" anchor="ctr">
                <a:spAutoFit/>
              </a:bodyPr>
              <a:lstStyle/>
              <a:p>
                <a:pPr>
                  <a:defRPr>
                    <a:solidFill>
                      <a:schemeClr val="tx1"/>
                    </a:solidFill>
                  </a:defRPr>
                </a:pPr>
                <a:endParaRPr lang="nl-NL"/>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ext>
            </c:extLst>
          </c:dLbls>
          <c:cat>
            <c:strRef>
              <c:f>Sheet1!$A$2:$A$5</c:f>
              <c:strCache>
                <c:ptCount val="4"/>
                <c:pt idx="0">
                  <c:v>De inhoudelijke samenwerking met de BoekStartcoach</c:v>
                </c:pt>
                <c:pt idx="1">
                  <c:v>De communicatie tussen de consultatiebureau-medewerkers en de BoekStartcoach(es)</c:v>
                </c:pt>
                <c:pt idx="2">
                  <c:v>De planning van de inzet van de BoekStartcoach(es)</c:v>
                </c:pt>
                <c:pt idx="3">
                  <c:v>De inrichting van de werkplek van de BoekStartcoach(es)</c:v>
                </c:pt>
              </c:strCache>
            </c:strRef>
          </c:cat>
          <c:val>
            <c:numRef>
              <c:f>Sheet1!$E$2:$E$5</c:f>
              <c:numCache>
                <c:formatCode>0%</c:formatCode>
                <c:ptCount val="4"/>
                <c:pt idx="0">
                  <c:v>0.24</c:v>
                </c:pt>
                <c:pt idx="1">
                  <c:v>0.41</c:v>
                </c:pt>
                <c:pt idx="2">
                  <c:v>0.37</c:v>
                </c:pt>
                <c:pt idx="3">
                  <c:v>0.28999999999999998</c:v>
                </c:pt>
              </c:numCache>
            </c:numRef>
          </c:val>
          <c:extLst>
            <c:ext xmlns:c16="http://schemas.microsoft.com/office/drawing/2014/chart" uri="{C3380CC4-5D6E-409C-BE32-E72D297353CC}">
              <c16:uniqueId val="{00000000-70E5-4426-8C31-106BDFD68D46}"/>
            </c:ext>
          </c:extLst>
        </c:ser>
        <c:dLbls>
          <c:dLblPos val="ctr"/>
          <c:showLegendKey val="0"/>
          <c:showVal val="1"/>
          <c:showCatName val="0"/>
          <c:showSerName val="0"/>
          <c:showPercent val="0"/>
          <c:showBubbleSize val="0"/>
        </c:dLbls>
        <c:gapWidth val="100"/>
        <c:overlap val="100"/>
        <c:axId val="67451136"/>
        <c:axId val="66437120"/>
      </c:barChart>
      <c:catAx>
        <c:axId val="67451136"/>
        <c:scaling>
          <c:orientation val="minMax"/>
        </c:scaling>
        <c:delete val="0"/>
        <c:axPos val="l"/>
        <c:numFmt formatCode="General" sourceLinked="1"/>
        <c:majorTickMark val="out"/>
        <c:minorTickMark val="none"/>
        <c:tickLblPos val="low"/>
        <c:txPr>
          <a:bodyPr/>
          <a:lstStyle/>
          <a:p>
            <a:pPr>
              <a:defRPr>
                <a:solidFill>
                  <a:schemeClr val="tx1"/>
                </a:solidFill>
              </a:defRPr>
            </a:pPr>
            <a:endParaRPr lang="nl-NL"/>
          </a:p>
        </c:txPr>
        <c:crossAx val="66437120"/>
        <c:crosses val="autoZero"/>
        <c:auto val="0"/>
        <c:lblAlgn val="ctr"/>
        <c:lblOffset val="100"/>
        <c:noMultiLvlLbl val="0"/>
      </c:catAx>
      <c:valAx>
        <c:axId val="66437120"/>
        <c:scaling>
          <c:orientation val="minMax"/>
          <c:max val="1"/>
          <c:min val="0"/>
        </c:scaling>
        <c:delete val="0"/>
        <c:axPos val="b"/>
        <c:numFmt formatCode="0%" sourceLinked="0"/>
        <c:majorTickMark val="out"/>
        <c:minorTickMark val="none"/>
        <c:tickLblPos val="low"/>
        <c:crossAx val="67451136"/>
        <c:crosses val="autoZero"/>
        <c:crossBetween val="between"/>
      </c:valAx>
    </c:plotArea>
    <c:legend>
      <c:legendPos val="b"/>
      <c:overlay val="0"/>
      <c:txPr>
        <a:bodyPr/>
        <a:lstStyle/>
        <a:p>
          <a:pPr>
            <a:defRPr>
              <a:solidFill>
                <a:schemeClr val="tx1"/>
              </a:solidFill>
            </a:defRPr>
          </a:pPr>
          <a:endParaRPr lang="nl-NL"/>
        </a:p>
      </c:txPr>
    </c:legend>
    <c:plotVisOnly val="1"/>
    <c:dispBlanksAs val="zero"/>
    <c:showDLblsOverMax val="1"/>
  </c:chart>
  <c:txPr>
    <a:bodyPr/>
    <a:lstStyle/>
    <a:p>
      <a:pPr>
        <a:defRPr sz="1000" smtId="4294967295">
          <a:solidFill>
            <a:schemeClr val="bg1"/>
          </a:solidFill>
        </a:defRPr>
      </a:pPr>
      <a:endParaRPr lang="nl-NL"/>
    </a:p>
  </c:txPr>
  <c:externalData r:id="rId1">
    <c:autoUpdate val="0"/>
  </c:externalData>
</c:chartSpace>
</file>

<file path=ppt/charts/chart5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nl-NL"/>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9077356415584748"/>
          <c:y val="0"/>
          <c:w val="0.43583837606194731"/>
          <c:h val="0.98032594551872609"/>
        </c:manualLayout>
      </c:layout>
      <c:pieChart>
        <c:varyColors val="1"/>
        <c:ser>
          <c:idx val="0"/>
          <c:order val="0"/>
          <c:tx>
            <c:strRef>
              <c:f>Sheet1!$B$1</c:f>
              <c:strCache>
                <c:ptCount val="1"/>
                <c:pt idx="0">
                  <c:v>Answers</c:v>
                </c:pt>
              </c:strCache>
            </c:strRef>
          </c:tx>
          <c:dLbls>
            <c:dLbl>
              <c:idx val="0"/>
              <c:spPr/>
              <c:txPr>
                <a:bodyPr/>
                <a:lstStyle/>
                <a:p>
                  <a:pPr>
                    <a:defRPr smtId="4294967295">
                      <a:solidFill>
                        <a:srgbClr val="FFFFFF"/>
                      </a:solidFill>
                    </a:defRPr>
                  </a:pPr>
                  <a:endParaRPr lang="nl-NL"/>
                </a:p>
              </c:txPr>
              <c:showLegendKey val="0"/>
              <c:showVal val="0"/>
              <c:showCatName val="1"/>
              <c:showSerName val="0"/>
              <c:showPercent val="1"/>
              <c:showBubbleSize val="0"/>
              <c:separator>
</c:separator>
              <c:extLst xmlns:a14="http://schemas.microsoft.com/office/drawing/2010/main" xmlns:wp="http://schemas.openxmlformats.org/drawingml/2006/wordprocessingDrawing" xmlns:w="http://schemas.openxmlformats.org/wordprocessingml/2006/main" xmlns:m="http://schemas.openxmlformats.org/officeDocument/2006/math">
                <c:ext xmlns:c15="http://schemas.microsoft.com/office/drawing/2012/chart" uri="{CE6537A1-D6FC-4f65-9D91-7224C49458BB}"/>
                <c:ext xmlns:c16="http://schemas.microsoft.com/office/drawing/2014/chart" uri="{C3380CC4-5D6E-409C-BE32-E72D297353CC}">
                  <c16:uniqueId val="{00000000-CD24-421E-A7F3-20494D5D8736}"/>
                </c:ext>
              </c:extLst>
            </c:dLbl>
            <c:dLbl>
              <c:idx val="1"/>
              <c:spPr/>
              <c:txPr>
                <a:bodyPr/>
                <a:lstStyle/>
                <a:p>
                  <a:pPr>
                    <a:defRPr smtId="4294967295">
                      <a:solidFill>
                        <a:srgbClr val="FFFFFF"/>
                      </a:solidFill>
                    </a:defRPr>
                  </a:pPr>
                  <a:endParaRPr lang="nl-NL"/>
                </a:p>
              </c:txPr>
              <c:showLegendKey val="0"/>
              <c:showVal val="0"/>
              <c:showCatName val="1"/>
              <c:showSerName val="0"/>
              <c:showPercent val="1"/>
              <c:showBubbleSize val="0"/>
              <c:separator>
</c:separator>
              <c:extLst xmlns:a14="http://schemas.microsoft.com/office/drawing/2010/main" xmlns:wp="http://schemas.openxmlformats.org/drawingml/2006/wordprocessingDrawing" xmlns:w="http://schemas.openxmlformats.org/wordprocessingml/2006/main" xmlns:m="http://schemas.openxmlformats.org/officeDocument/2006/math">
                <c:ext xmlns:c15="http://schemas.microsoft.com/office/drawing/2012/chart" uri="{CE6537A1-D6FC-4f65-9D91-7224C49458BB}"/>
                <c:ext xmlns:c16="http://schemas.microsoft.com/office/drawing/2014/chart" uri="{C3380CC4-5D6E-409C-BE32-E72D297353CC}">
                  <c16:uniqueId val="{00000001-CD24-421E-A7F3-20494D5D8736}"/>
                </c:ext>
              </c:extLst>
            </c:dLbl>
            <c:spPr>
              <a:solidFill>
                <a:srgbClr val="FFFFFF"/>
              </a:solidFill>
              <a:ln>
                <a:solidFill>
                  <a:srgbClr val="000000">
                    <a:lumMod val="65000"/>
                    <a:lumOff val="35000"/>
                  </a:srgbClr>
                </a:solidFill>
              </a:ln>
              <a:effectLst/>
            </c:spPr>
            <c:dLblPos val="outEnd"/>
            <c:showLegendKey val="0"/>
            <c:showVal val="0"/>
            <c:showCatName val="1"/>
            <c:showSerName val="0"/>
            <c:showPercent val="1"/>
            <c:showBubbleSize val="0"/>
            <c:showLeaderLines val="0"/>
            <c:extLst xmlns:a14="http://schemas.microsoft.com/office/drawing/2010/main" xmlns:wp="http://schemas.openxmlformats.org/drawingml/2006/wordprocessingDrawing" xmlns:w="http://schemas.openxmlformats.org/wordprocessingml/2006/main" xmlns:m="http://schemas.openxmlformats.org/officeDocument/2006/math">
              <c:ext xmlns:c15="http://schemas.microsoft.com/office/drawing/2012/chart" uri="{CE6537A1-D6FC-4f65-9D91-7224C49458BB}">
                <c15:spPr xmlns:c15="http://schemas.microsoft.com/office/drawing/2012/chart">
                  <a:prstGeom prst="wedgeRectCallout">
                    <a:avLst/>
                  </a:prstGeom>
                </c15:spPr>
              </c:ext>
            </c:extLst>
          </c:dLbls>
          <c:cat>
            <c:strRef>
              <c:f>Sheet1!$A$2:$A$3</c:f>
              <c:strCache>
                <c:ptCount val="2"/>
                <c:pt idx="0">
                  <c:v>Ja </c:v>
                </c:pt>
                <c:pt idx="1">
                  <c:v>Nee</c:v>
                </c:pt>
              </c:strCache>
            </c:strRef>
          </c:cat>
          <c:val>
            <c:numRef>
              <c:f>Sheet1!$B$2:$B$3</c:f>
              <c:numCache>
                <c:formatCode>0%</c:formatCode>
                <c:ptCount val="2"/>
                <c:pt idx="0">
                  <c:v>0.77</c:v>
                </c:pt>
                <c:pt idx="1">
                  <c:v>0.23</c:v>
                </c:pt>
              </c:numCache>
            </c:numRef>
          </c:val>
          <c:extLst>
            <c:ext xmlns:c16="http://schemas.microsoft.com/office/drawing/2014/chart" uri="{C3380CC4-5D6E-409C-BE32-E72D297353CC}">
              <c16:uniqueId val="{00000002-CD24-421E-A7F3-20494D5D8736}"/>
            </c:ext>
          </c:extLst>
        </c:ser>
        <c:dLbls>
          <c:showLegendKey val="0"/>
          <c:showVal val="0"/>
          <c:showCatName val="0"/>
          <c:showSerName val="0"/>
          <c:showPercent val="0"/>
          <c:showBubbleSize val="0"/>
          <c:showLeaderLines val="0"/>
        </c:dLbls>
        <c:firstSliceAng val="0"/>
      </c:pieChart>
    </c:plotArea>
    <c:plotVisOnly val="1"/>
    <c:dispBlanksAs val="zero"/>
    <c:showDLblsOverMax val="1"/>
  </c:chart>
  <c:txPr>
    <a:bodyPr/>
    <a:lstStyle/>
    <a:p>
      <a:pPr>
        <a:defRPr sz="1000" smtId="4294967295"/>
      </a:pPr>
      <a:endParaRPr lang="nl-NL"/>
    </a:p>
  </c:txPr>
  <c:externalData r:id="rId1">
    <c:autoUpdate val="0"/>
  </c:externalData>
</c:chartSpace>
</file>

<file path=ppt/charts/chart5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nl-NL"/>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88156089349826"/>
          <c:y val="0"/>
          <c:w val="0.44832536673160889"/>
          <c:h val="0.96207613688793991"/>
        </c:manualLayout>
      </c:layout>
      <c:pieChart>
        <c:varyColors val="1"/>
        <c:ser>
          <c:idx val="0"/>
          <c:order val="0"/>
          <c:tx>
            <c:strRef>
              <c:f>Sheet1!$B$1</c:f>
              <c:strCache>
                <c:ptCount val="1"/>
                <c:pt idx="0">
                  <c:v>Answers</c:v>
                </c:pt>
              </c:strCache>
            </c:strRef>
          </c:tx>
          <c:dPt>
            <c:idx val="0"/>
            <c:bubble3D val="0"/>
            <c:spPr>
              <a:solidFill>
                <a:schemeClr val="accent1"/>
              </a:solidFill>
              <a:ln>
                <a:noFill/>
              </a:ln>
              <a:effectLst/>
            </c:spPr>
            <c:extLst>
              <c:ext xmlns:c16="http://schemas.microsoft.com/office/drawing/2014/chart" uri="{C3380CC4-5D6E-409C-BE32-E72D297353CC}">
                <c16:uniqueId val="{00000001-4AA9-4A2C-B76F-5A52EC26BF24}"/>
              </c:ext>
            </c:extLst>
          </c:dPt>
          <c:dPt>
            <c:idx val="1"/>
            <c:bubble3D val="0"/>
            <c:spPr>
              <a:solidFill>
                <a:schemeClr val="accent3"/>
              </a:solidFill>
              <a:ln>
                <a:noFill/>
              </a:ln>
              <a:effectLst/>
            </c:spPr>
            <c:extLst>
              <c:ext xmlns:c16="http://schemas.microsoft.com/office/drawing/2014/chart" uri="{C3380CC4-5D6E-409C-BE32-E72D297353CC}">
                <c16:uniqueId val="{00000003-4AA9-4A2C-B76F-5A52EC26BF24}"/>
              </c:ext>
            </c:extLst>
          </c:dPt>
          <c:dPt>
            <c:idx val="2"/>
            <c:bubble3D val="0"/>
            <c:spPr>
              <a:solidFill>
                <a:schemeClr val="accent2"/>
              </a:solidFill>
              <a:ln>
                <a:solidFill>
                  <a:schemeClr val="accent2"/>
                </a:solidFill>
              </a:ln>
              <a:effectLst/>
            </c:spPr>
            <c:extLst>
              <c:ext xmlns:c16="http://schemas.microsoft.com/office/drawing/2014/chart" uri="{C3380CC4-5D6E-409C-BE32-E72D297353CC}">
                <c16:uniqueId val="{00000005-4AA9-4A2C-B76F-5A52EC26BF24}"/>
              </c:ext>
            </c:extLst>
          </c:dPt>
          <c:dLbls>
            <c:dLbl>
              <c:idx val="0"/>
              <c:spPr>
                <a:noFill/>
                <a:ln>
                  <a:noFill/>
                </a:ln>
                <a:effectLst/>
              </c:spPr>
              <c:txPr>
                <a:bodyPr rot="0" spcFirstLastPara="1" vertOverflow="ellipsis" vert="horz" wrap="square" anchor="ctr" anchorCtr="1"/>
                <a:lstStyle/>
                <a:p>
                  <a:pPr>
                    <a:defRPr sz="1000" b="0" i="0" u="none" strike="noStrike" kern="1200" baseline="0" smtId="4294967295">
                      <a:solidFill>
                        <a:srgbClr val="FFFFFF"/>
                      </a:solidFill>
                      <a:latin typeface="+mn-lt"/>
                      <a:ea typeface="+mn-ea"/>
                      <a:cs typeface="+mn-cs"/>
                    </a:defRPr>
                  </a:pPr>
                  <a:endParaRPr lang="nl-NL"/>
                </a:p>
              </c:txPr>
              <c:showLegendKey val="0"/>
              <c:showVal val="0"/>
              <c:showCatName val="1"/>
              <c:showSerName val="0"/>
              <c:showPercent val="1"/>
              <c:showBubbleSize val="0"/>
              <c:separator>
</c:separator>
              <c:extLst xmlns:a14="http://schemas.microsoft.com/office/drawing/2010/main" xmlns:wp="http://schemas.openxmlformats.org/drawingml/2006/wordprocessingDrawing" xmlns:w="http://schemas.openxmlformats.org/wordprocessingml/2006/main" xmlns:m="http://schemas.openxmlformats.org/officeDocument/2006/math">
                <c:ext xmlns:c15="http://schemas.microsoft.com/office/drawing/2012/chart" uri="{CE6537A1-D6FC-4f65-9D91-7224C49458BB}"/>
                <c:ext xmlns:c16="http://schemas.microsoft.com/office/drawing/2014/chart" uri="{C3380CC4-5D6E-409C-BE32-E72D297353CC}">
                  <c16:uniqueId val="{00000001-4AA9-4A2C-B76F-5A52EC26BF24}"/>
                </c:ext>
              </c:extLst>
            </c:dLbl>
            <c:dLbl>
              <c:idx val="1"/>
              <c:delete val="1"/>
              <c:extLst xmlns:a14="http://schemas.microsoft.com/office/drawing/2010/main" xmlns:wp="http://schemas.openxmlformats.org/drawingml/2006/wordprocessingDrawing" xmlns:w="http://schemas.openxmlformats.org/wordprocessingml/2006/main" xmlns:m="http://schemas.openxmlformats.org/officeDocument/2006/math">
                <c:ext xmlns:c15="http://schemas.microsoft.com/office/drawing/2012/chart" uri="{CE6537A1-D6FC-4f65-9D91-7224C49458BB}"/>
                <c:ext xmlns:c16="http://schemas.microsoft.com/office/drawing/2014/chart" uri="{C3380CC4-5D6E-409C-BE32-E72D297353CC}">
                  <c16:uniqueId val="{00000003-4AA9-4A2C-B76F-5A52EC26BF24}"/>
                </c:ext>
              </c:extLst>
            </c:dLbl>
            <c:dLbl>
              <c:idx val="2"/>
              <c:tx>
                <c:rich>
                  <a:bodyPr rot="0" spcFirstLastPara="1" vertOverflow="ellipsis" vert="horz" wrap="square" anchor="ctr" anchorCtr="1"/>
                  <a:lstStyle/>
                  <a:p>
                    <a:pPr>
                      <a:defRPr sz="1000" b="0" i="0" u="none" strike="noStrike" kern="1200" baseline="0" smtId="4294967295">
                        <a:solidFill>
                          <a:schemeClr val="bg1"/>
                        </a:solidFill>
                        <a:latin typeface="+mn-lt"/>
                        <a:ea typeface="+mn-ea"/>
                        <a:cs typeface="+mn-cs"/>
                      </a:defRPr>
                    </a:pPr>
                    <a:fld id="{B5C456D1-C6D4-4B08-BA74-E802FE1C2EE3}" type="CATEGORYNAME">
                      <a:rPr lang="en-US">
                        <a:solidFill>
                          <a:schemeClr val="bg1"/>
                        </a:solidFill>
                      </a:rPr>
                      <a:pPr>
                        <a:defRPr>
                          <a:solidFill>
                            <a:schemeClr val="bg1"/>
                          </a:solidFill>
                        </a:defRPr>
                      </a:pPr>
                      <a:t>[CATEGORIENAAM]</a:t>
                    </a:fld>
                    <a:r>
                      <a:rPr lang="en-US" baseline="0" dirty="0">
                        <a:solidFill>
                          <a:schemeClr val="bg1"/>
                        </a:solidFill>
                      </a:rPr>
                      <a:t>
</a:t>
                    </a:r>
                    <a:fld id="{65CF9574-6CCD-4908-8CE2-89FF98FF937D}" type="PERCENTAGE">
                      <a:rPr lang="en-US" baseline="0">
                        <a:solidFill>
                          <a:schemeClr val="bg1"/>
                        </a:solidFill>
                      </a:rPr>
                      <a:pPr>
                        <a:defRPr>
                          <a:solidFill>
                            <a:schemeClr val="bg1"/>
                          </a:solidFill>
                        </a:defRPr>
                      </a:pPr>
                      <a:t>[PERCENTAGE]</a:t>
                    </a:fld>
                    <a:endParaRPr lang="en-US" baseline="0" dirty="0">
                      <a:solidFill>
                        <a:schemeClr val="bg1"/>
                      </a:solidFill>
                    </a:endParaRPr>
                  </a:p>
                </c:rich>
              </c:tx>
              <c:spPr>
                <a:noFill/>
                <a:ln>
                  <a:noFill/>
                </a:ln>
                <a:effectLst/>
              </c:spPr>
              <c:txPr>
                <a:bodyPr rot="0" spcFirstLastPara="1" vertOverflow="ellipsis" vert="horz" wrap="square" anchor="ctr" anchorCtr="1"/>
                <a:lstStyle/>
                <a:p>
                  <a:pPr>
                    <a:defRPr sz="1000" b="0" i="0" u="none" strike="noStrike" kern="1200" baseline="0" smtId="4294967295">
                      <a:solidFill>
                        <a:schemeClr val="bg1"/>
                      </a:solidFill>
                      <a:latin typeface="+mn-lt"/>
                      <a:ea typeface="+mn-ea"/>
                      <a:cs typeface="+mn-cs"/>
                    </a:defRPr>
                  </a:pPr>
                  <a:endParaRPr lang="en-US"/>
                </a:p>
              </c:txPr>
              <c:showLegendKey val="0"/>
              <c:showVal val="0"/>
              <c:showCatName val="1"/>
              <c:showSerName val="0"/>
              <c:showPercent val="1"/>
              <c:showBubbleSize val="0"/>
              <c:separator>
</c:separator>
              <c:extLst xmlns:a14="http://schemas.microsoft.com/office/drawing/2010/main" xmlns:wp="http://schemas.openxmlformats.org/drawingml/2006/wordprocessingDrawing" xmlns:w="http://schemas.openxmlformats.org/wordprocessingml/2006/main" xmlns:m="http://schemas.openxmlformats.org/officeDocument/2006/math">
                <c:ext xmlns:c15="http://schemas.microsoft.com/office/drawing/2012/chart" uri="{CE6537A1-D6FC-4f65-9D91-7224C49458BB}">
                  <c15:dlblFieldTable/>
                  <c15:showDataLabelsRange val="0"/>
                </c:ext>
                <c:ext xmlns:c16="http://schemas.microsoft.com/office/drawing/2014/chart" uri="{C3380CC4-5D6E-409C-BE32-E72D297353CC}">
                  <c16:uniqueId val="{00000005-4AA9-4A2C-B76F-5A52EC26BF24}"/>
                </c:ext>
              </c:extLst>
            </c:dLbl>
            <c:spPr>
              <a:solidFill>
                <a:srgbClr val="FFFFFF"/>
              </a:solidFill>
              <a:ln>
                <a:solidFill>
                  <a:srgbClr val="000000">
                    <a:lumMod val="65000"/>
                    <a:lumOff val="35000"/>
                  </a:srgbClr>
                </a:solidFill>
              </a:ln>
              <a:effectLst/>
            </c:spPr>
            <c:txPr>
              <a:bodyPr rot="0" spcFirstLastPara="1" vertOverflow="ellipsis" vert="horz" wrap="square" lIns="38100" tIns="19050" rIns="38100" bIns="19050" anchor="ctr" anchorCtr="1">
                <a:spAutoFit/>
              </a:bodyPr>
              <a:lstStyle/>
              <a:p>
                <a:pPr>
                  <a:defRPr sz="1000" b="0" i="0" u="none" strike="noStrike" kern="1200" baseline="0" smtId="4294967295">
                    <a:solidFill>
                      <a:schemeClr val="dk1"/>
                    </a:solidFill>
                    <a:latin typeface="+mn-lt"/>
                    <a:ea typeface="+mn-ea"/>
                    <a:cs typeface="+mn-cs"/>
                  </a:defRPr>
                </a:pPr>
                <a:endParaRPr lang="nl-NL"/>
              </a:p>
            </c:txPr>
            <c:dLblPos val="outEnd"/>
            <c:showLegendKey val="0"/>
            <c:showVal val="0"/>
            <c:showCatName val="1"/>
            <c:showSerName val="0"/>
            <c:showPercent val="1"/>
            <c:showBubbleSize val="0"/>
            <c:showLeaderLines val="0"/>
            <c:extLst xmlns:a14="http://schemas.microsoft.com/office/drawing/2010/main" xmlns:wp="http://schemas.openxmlformats.org/drawingml/2006/wordprocessingDrawing" xmlns:w="http://schemas.openxmlformats.org/wordprocessingml/2006/main" xmlns:m="http://schemas.openxmlformats.org/officeDocument/2006/math">
              <c:ext xmlns:c15="http://schemas.microsoft.com/office/drawing/2012/chart" uri="{CE6537A1-D6FC-4f65-9D91-7224C49458BB}">
                <c15:spPr xmlns:c15="http://schemas.microsoft.com/office/drawing/2012/chart">
                  <a:prstGeom prst="wedgeRectCallout">
                    <a:avLst/>
                  </a:prstGeom>
                  <a:noFill/>
                  <a:ln>
                    <a:noFill/>
                  </a:ln>
                </c15:spPr>
              </c:ext>
            </c:extLst>
          </c:dLbls>
          <c:cat>
            <c:strRef>
              <c:f>Sheet1!$A$2:$A$4</c:f>
              <c:strCache>
                <c:ptCount val="3"/>
                <c:pt idx="0">
                  <c:v>Ja</c:v>
                </c:pt>
                <c:pt idx="1">
                  <c:v>Nee</c:v>
                </c:pt>
                <c:pt idx="2">
                  <c:v>Weet ik niet</c:v>
                </c:pt>
              </c:strCache>
            </c:strRef>
          </c:cat>
          <c:val>
            <c:numRef>
              <c:f>Sheet1!$B$2:$B$4</c:f>
              <c:numCache>
                <c:formatCode>0%</c:formatCode>
                <c:ptCount val="3"/>
                <c:pt idx="0">
                  <c:v>0.92</c:v>
                </c:pt>
                <c:pt idx="1">
                  <c:v>0</c:v>
                </c:pt>
                <c:pt idx="2">
                  <c:v>0.08</c:v>
                </c:pt>
              </c:numCache>
            </c:numRef>
          </c:val>
          <c:extLst>
            <c:ext xmlns:c16="http://schemas.microsoft.com/office/drawing/2014/chart" uri="{C3380CC4-5D6E-409C-BE32-E72D297353CC}">
              <c16:uniqueId val="{00000006-4AA9-4A2C-B76F-5A52EC26BF24}"/>
            </c:ext>
          </c:extLst>
        </c:ser>
        <c:dLbls>
          <c:showLegendKey val="0"/>
          <c:showVal val="0"/>
          <c:showCatName val="0"/>
          <c:showSerName val="0"/>
          <c:showPercent val="0"/>
          <c:showBubbleSize val="0"/>
          <c:showLeaderLines val="0"/>
        </c:dLbls>
        <c:firstSliceAng val="0"/>
      </c:pieChart>
      <c:spPr>
        <a:noFill/>
        <a:ln w="25400">
          <a:noFill/>
        </a:ln>
        <a:effectLst/>
      </c:spPr>
    </c:plotArea>
    <c:plotVisOnly val="1"/>
    <c:dispBlanksAs val="zero"/>
    <c:showDLblsOverMax val="1"/>
  </c:chart>
  <c:spPr>
    <a:noFill/>
    <a:ln w="6350" cap="flat" cmpd="sng" algn="ctr">
      <a:noFill/>
      <a:prstDash val="solid"/>
      <a:miter lim="800000"/>
    </a:ln>
    <a:effectLst/>
  </c:spPr>
  <c:txPr>
    <a:bodyPr/>
    <a:lstStyle/>
    <a:p>
      <a:pPr>
        <a:defRPr sz="1000" smtId="4294967295"/>
      </a:pPr>
      <a:endParaRPr lang="nl-NL"/>
    </a:p>
  </c:txPr>
  <c:externalData r:id="rId3">
    <c:autoUpdate val="0"/>
  </c:externalData>
</c:chartSpace>
</file>

<file path=ppt/charts/chart5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nl-NL"/>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antwoorden</c:v>
                </c:pt>
              </c:strCache>
            </c:strRef>
          </c:tx>
          <c:dLbls>
            <c:dLbl>
              <c:idx val="0"/>
              <c:spPr/>
              <c:txPr>
                <a:bodyPr/>
                <a:lstStyle/>
                <a:p>
                  <a:pPr>
                    <a:defRPr smtId="4294967295">
                      <a:solidFill>
                        <a:srgbClr val="FFFFFF"/>
                      </a:solidFill>
                    </a:defRPr>
                  </a:pPr>
                  <a:endParaRPr lang="nl-NL"/>
                </a:p>
              </c:txPr>
              <c:showLegendKey val="0"/>
              <c:showVal val="0"/>
              <c:showCatName val="1"/>
              <c:showSerName val="0"/>
              <c:showPercent val="1"/>
              <c:showBubbleSize val="0"/>
              <c:separator>
</c:separator>
              <c:extLst xmlns:a14="http://schemas.microsoft.com/office/drawing/2010/main" xmlns:wp="http://schemas.openxmlformats.org/drawingml/2006/wordprocessingDrawing" xmlns:w="http://schemas.openxmlformats.org/wordprocessingml/2006/main" xmlns:m="http://schemas.openxmlformats.org/officeDocument/2006/math">
                <c:ext xmlns:c15="http://schemas.microsoft.com/office/drawing/2012/chart" uri="{CE6537A1-D6FC-4f65-9D91-7224C49458BB}"/>
                <c:ext xmlns:c16="http://schemas.microsoft.com/office/drawing/2014/chart" uri="{C3380CC4-5D6E-409C-BE32-E72D297353CC}">
                  <c16:uniqueId val="{00000000-5C33-4954-BA0F-71FE670FCC66}"/>
                </c:ext>
              </c:extLst>
            </c:dLbl>
            <c:dLbl>
              <c:idx val="1"/>
              <c:spPr/>
              <c:txPr>
                <a:bodyPr/>
                <a:lstStyle/>
                <a:p>
                  <a:pPr>
                    <a:defRPr smtId="4294967295">
                      <a:solidFill>
                        <a:srgbClr val="FFFFFF"/>
                      </a:solidFill>
                    </a:defRPr>
                  </a:pPr>
                  <a:endParaRPr lang="nl-NL"/>
                </a:p>
              </c:txPr>
              <c:showLegendKey val="0"/>
              <c:showVal val="0"/>
              <c:showCatName val="1"/>
              <c:showSerName val="0"/>
              <c:showPercent val="1"/>
              <c:showBubbleSize val="0"/>
              <c:separator>
</c:separator>
              <c:extLst xmlns:a14="http://schemas.microsoft.com/office/drawing/2010/main" xmlns:wp="http://schemas.openxmlformats.org/drawingml/2006/wordprocessingDrawing" xmlns:w="http://schemas.openxmlformats.org/wordprocessingml/2006/main" xmlns:m="http://schemas.openxmlformats.org/officeDocument/2006/math">
                <c:ext xmlns:c15="http://schemas.microsoft.com/office/drawing/2012/chart" uri="{CE6537A1-D6FC-4f65-9D91-7224C49458BB}"/>
                <c:ext xmlns:c16="http://schemas.microsoft.com/office/drawing/2014/chart" uri="{C3380CC4-5D6E-409C-BE32-E72D297353CC}">
                  <c16:uniqueId val="{00000001-5C33-4954-BA0F-71FE670FCC66}"/>
                </c:ext>
              </c:extLst>
            </c:dLbl>
            <c:dLbl>
              <c:idx val="2"/>
              <c:spPr/>
              <c:txPr>
                <a:bodyPr/>
                <a:lstStyle/>
                <a:p>
                  <a:pPr>
                    <a:defRPr smtId="4294967295">
                      <a:solidFill>
                        <a:schemeClr val="accent1"/>
                      </a:solidFill>
                    </a:defRPr>
                  </a:pPr>
                  <a:endParaRPr lang="nl-NL"/>
                </a:p>
              </c:txPr>
              <c:showLegendKey val="0"/>
              <c:showVal val="0"/>
              <c:showCatName val="1"/>
              <c:showSerName val="0"/>
              <c:showPercent val="1"/>
              <c:showBubbleSize val="0"/>
              <c:separator>
</c:separator>
              <c:extLst xmlns:a14="http://schemas.microsoft.com/office/drawing/2010/main" xmlns:wp="http://schemas.openxmlformats.org/drawingml/2006/wordprocessingDrawing" xmlns:w="http://schemas.openxmlformats.org/wordprocessingml/2006/main" xmlns:m="http://schemas.openxmlformats.org/officeDocument/2006/math">
                <c:ext xmlns:c15="http://schemas.microsoft.com/office/drawing/2012/chart" uri="{CE6537A1-D6FC-4f65-9D91-7224C49458BB}"/>
                <c:ext xmlns:c16="http://schemas.microsoft.com/office/drawing/2014/chart" uri="{C3380CC4-5D6E-409C-BE32-E72D297353CC}">
                  <c16:uniqueId val="{00000002-5C33-4954-BA0F-71FE670FCC66}"/>
                </c:ext>
              </c:extLst>
            </c:dLbl>
            <c:dLbl>
              <c:idx val="3"/>
              <c:spPr/>
              <c:txPr>
                <a:bodyPr/>
                <a:lstStyle/>
                <a:p>
                  <a:pPr>
                    <a:defRPr smtId="4294967295">
                      <a:solidFill>
                        <a:schemeClr val="accent1"/>
                      </a:solidFill>
                    </a:defRPr>
                  </a:pPr>
                  <a:endParaRPr lang="nl-NL"/>
                </a:p>
              </c:txPr>
              <c:showLegendKey val="0"/>
              <c:showVal val="0"/>
              <c:showCatName val="1"/>
              <c:showSerName val="0"/>
              <c:showPercent val="1"/>
              <c:showBubbleSize val="0"/>
              <c:separator>
</c:separator>
              <c:extLst xmlns:a14="http://schemas.microsoft.com/office/drawing/2010/main" xmlns:wp="http://schemas.openxmlformats.org/drawingml/2006/wordprocessingDrawing" xmlns:w="http://schemas.openxmlformats.org/wordprocessingml/2006/main" xmlns:m="http://schemas.openxmlformats.org/officeDocument/2006/math">
                <c:ext xmlns:c15="http://schemas.microsoft.com/office/drawing/2012/chart" uri="{CE6537A1-D6FC-4f65-9D91-7224C49458BB}"/>
                <c:ext xmlns:c16="http://schemas.microsoft.com/office/drawing/2014/chart" uri="{C3380CC4-5D6E-409C-BE32-E72D297353CC}">
                  <c16:uniqueId val="{00000003-5C33-4954-BA0F-71FE670FCC66}"/>
                </c:ext>
              </c:extLst>
            </c:dLbl>
            <c:spPr>
              <a:solidFill>
                <a:srgbClr val="FFFFFF"/>
              </a:solidFill>
              <a:ln>
                <a:solidFill>
                  <a:srgbClr val="000000">
                    <a:lumMod val="65000"/>
                    <a:lumOff val="35000"/>
                  </a:srgbClr>
                </a:solidFill>
              </a:ln>
              <a:effectLst/>
            </c:spPr>
            <c:dLblPos val="outEnd"/>
            <c:showLegendKey val="0"/>
            <c:showVal val="0"/>
            <c:showCatName val="1"/>
            <c:showSerName val="0"/>
            <c:showPercent val="1"/>
            <c:showBubbleSize val="0"/>
            <c:showLeaderLines val="0"/>
            <c:extLst xmlns:a14="http://schemas.microsoft.com/office/drawing/2010/main" xmlns:wp="http://schemas.openxmlformats.org/drawingml/2006/wordprocessingDrawing" xmlns:w="http://schemas.openxmlformats.org/wordprocessingml/2006/main" xmlns:m="http://schemas.openxmlformats.org/officeDocument/2006/math">
              <c:ext xmlns:c15="http://schemas.microsoft.com/office/drawing/2012/chart" uri="{CE6537A1-D6FC-4f65-9D91-7224C49458BB}">
                <c15:spPr xmlns:c15="http://schemas.microsoft.com/office/drawing/2012/chart">
                  <a:prstGeom prst="wedgeRectCallout">
                    <a:avLst/>
                  </a:prstGeom>
                </c15:spPr>
              </c:ext>
            </c:extLst>
          </c:dLbls>
          <c:cat>
            <c:strRef>
              <c:f>Sheet1!$A$2:$A$5</c:f>
              <c:strCache>
                <c:ptCount val="4"/>
                <c:pt idx="0">
                  <c:v>Allemaal</c:v>
                </c:pt>
                <c:pt idx="1">
                  <c:v>De meeste</c:v>
                </c:pt>
                <c:pt idx="2">
                  <c:v>Sommige</c:v>
                </c:pt>
                <c:pt idx="3">
                  <c:v>Niemand</c:v>
                </c:pt>
              </c:strCache>
            </c:strRef>
          </c:cat>
          <c:val>
            <c:numRef>
              <c:f>Sheet1!$B$2:$B$5</c:f>
              <c:numCache>
                <c:formatCode>0%</c:formatCode>
                <c:ptCount val="4"/>
                <c:pt idx="0">
                  <c:v>0.5</c:v>
                </c:pt>
                <c:pt idx="1">
                  <c:v>0.23</c:v>
                </c:pt>
                <c:pt idx="2">
                  <c:v>0.23</c:v>
                </c:pt>
                <c:pt idx="3">
                  <c:v>0.04</c:v>
                </c:pt>
              </c:numCache>
            </c:numRef>
          </c:val>
          <c:extLst>
            <c:ext xmlns:c16="http://schemas.microsoft.com/office/drawing/2014/chart" uri="{C3380CC4-5D6E-409C-BE32-E72D297353CC}">
              <c16:uniqueId val="{00000004-5C33-4954-BA0F-71FE670FCC66}"/>
            </c:ext>
          </c:extLst>
        </c:ser>
        <c:dLbls>
          <c:showLegendKey val="0"/>
          <c:showVal val="0"/>
          <c:showCatName val="0"/>
          <c:showSerName val="0"/>
          <c:showPercent val="0"/>
          <c:showBubbleSize val="0"/>
          <c:showLeaderLines val="0"/>
        </c:dLbls>
        <c:firstSliceAng val="0"/>
      </c:pieChart>
    </c:plotArea>
    <c:plotVisOnly val="1"/>
    <c:dispBlanksAs val="zero"/>
    <c:showDLblsOverMax val="1"/>
  </c:chart>
  <c:txPr>
    <a:bodyPr/>
    <a:lstStyle/>
    <a:p>
      <a:pPr>
        <a:defRPr sz="1000" smtId="4294967295"/>
      </a:pPr>
      <a:endParaRPr lang="nl-NL"/>
    </a:p>
  </c:txPr>
  <c:externalData r:id="rId1">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nl-NL"/>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stacked"/>
        <c:varyColors val="0"/>
        <c:ser>
          <c:idx val="0"/>
          <c:order val="0"/>
          <c:tx>
            <c:strRef>
              <c:f>Sheet1!$B$1</c:f>
              <c:strCache>
                <c:ptCount val="1"/>
                <c:pt idx="0">
                  <c:v>Ontevreden</c:v>
                </c:pt>
              </c:strCache>
            </c:strRef>
          </c:tx>
          <c:invertIfNegative val="0"/>
          <c:cat>
            <c:strRef>
              <c:f>Sheet1!$A$2:$A$4</c:f>
              <c:strCache>
                <c:ptCount val="3"/>
                <c:pt idx="0">
                  <c:v>Arts (N=29)</c:v>
                </c:pt>
                <c:pt idx="1">
                  <c:v>Verpleegkundige (N=90)</c:v>
                </c:pt>
                <c:pt idx="2">
                  <c:v>Assistent (N=61)</c:v>
                </c:pt>
              </c:strCache>
            </c:strRef>
          </c:cat>
          <c:val>
            <c:numRef>
              <c:f>Sheet1!$B$2:$B$4</c:f>
              <c:numCache>
                <c:formatCode>0%</c:formatCode>
                <c:ptCount val="3"/>
                <c:pt idx="0">
                  <c:v>0</c:v>
                </c:pt>
                <c:pt idx="1">
                  <c:v>0.01</c:v>
                </c:pt>
                <c:pt idx="2">
                  <c:v>0</c:v>
                </c:pt>
              </c:numCache>
            </c:numRef>
          </c:val>
          <c:extLst>
            <c:ext xmlns:c16="http://schemas.microsoft.com/office/drawing/2014/chart" uri="{C3380CC4-5D6E-409C-BE32-E72D297353CC}">
              <c16:uniqueId val="{00000000-F6E0-410C-BA6D-3668D95B4D65}"/>
            </c:ext>
          </c:extLst>
        </c:ser>
        <c:ser>
          <c:idx val="1"/>
          <c:order val="1"/>
          <c:tx>
            <c:strRef>
              <c:f>Sheet1!$C$1</c:f>
              <c:strCache>
                <c:ptCount val="1"/>
                <c:pt idx="0">
                  <c:v>Neutraal</c:v>
                </c:pt>
              </c:strCache>
            </c:strRef>
          </c:tx>
          <c:invertIfNegative val="0"/>
          <c:dLbls>
            <c:dLbl>
              <c:idx val="0"/>
              <c:spPr/>
              <c:txPr>
                <a:bodyPr/>
                <a:lstStyle/>
                <a:p>
                  <a:pPr>
                    <a:defRPr sz="1000" smtId="4294967295"/>
                  </a:pPr>
                  <a:endParaRPr lang="nl-NL"/>
                </a:p>
              </c:txPr>
              <c:showLegendKey val="0"/>
              <c:showVal val="1"/>
              <c:showCatName val="0"/>
              <c:showSerName val="0"/>
              <c:showPercent val="0"/>
              <c:showBubbleSize val="0"/>
              <c:separator>/</c:separator>
              <c:extLst xmlns:m="http://schemas.openxmlformats.org/officeDocument/2006/math" xmlns:w="http://schemas.openxmlformats.org/wordprocessingml/2006/main" xmlns:wp="http://schemas.openxmlformats.org/drawingml/2006/wordprocessingDrawing" xmlns:a14="http://schemas.microsoft.com/office/drawing/2010/main">
                <c:ext xmlns:c15="http://schemas.microsoft.com/office/drawing/2012/chart" uri="{CE6537A1-D6FC-4f65-9D91-7224C49458BB}"/>
                <c:ext xmlns:c16="http://schemas.microsoft.com/office/drawing/2014/chart" uri="{C3380CC4-5D6E-409C-BE32-E72D297353CC}">
                  <c16:uniqueId val="{00000001-F6E0-410C-BA6D-3668D95B4D65}"/>
                </c:ext>
              </c:extLst>
            </c:dLbl>
            <c:dLbl>
              <c:idx val="1"/>
              <c:spPr/>
              <c:txPr>
                <a:bodyPr/>
                <a:lstStyle/>
                <a:p>
                  <a:pPr>
                    <a:defRPr sz="1000" smtId="4294967295"/>
                  </a:pPr>
                  <a:endParaRPr lang="nl-NL"/>
                </a:p>
              </c:txPr>
              <c:showLegendKey val="0"/>
              <c:showVal val="1"/>
              <c:showCatName val="0"/>
              <c:showSerName val="0"/>
              <c:showPercent val="0"/>
              <c:showBubbleSize val="0"/>
              <c:separator>/</c:separator>
              <c:extLst xmlns:m="http://schemas.openxmlformats.org/officeDocument/2006/math" xmlns:w="http://schemas.openxmlformats.org/wordprocessingml/2006/main" xmlns:wp="http://schemas.openxmlformats.org/drawingml/2006/wordprocessingDrawing" xmlns:a14="http://schemas.microsoft.com/office/drawing/2010/main">
                <c:ext xmlns:c15="http://schemas.microsoft.com/office/drawing/2012/chart" uri="{CE6537A1-D6FC-4f65-9D91-7224C49458BB}"/>
                <c:ext xmlns:c16="http://schemas.microsoft.com/office/drawing/2014/chart" uri="{C3380CC4-5D6E-409C-BE32-E72D297353CC}">
                  <c16:uniqueId val="{00000002-F6E0-410C-BA6D-3668D95B4D65}"/>
                </c:ext>
              </c:extLst>
            </c:dLbl>
            <c:dLbl>
              <c:idx val="2"/>
              <c:spPr/>
              <c:txPr>
                <a:bodyPr/>
                <a:lstStyle/>
                <a:p>
                  <a:pPr>
                    <a:defRPr sz="1000" smtId="4294967295"/>
                  </a:pPr>
                  <a:endParaRPr lang="nl-NL"/>
                </a:p>
              </c:txPr>
              <c:showLegendKey val="0"/>
              <c:showVal val="1"/>
              <c:showCatName val="0"/>
              <c:showSerName val="0"/>
              <c:showPercent val="0"/>
              <c:showBubbleSize val="0"/>
              <c:separator>/</c:separator>
              <c:extLst xmlns:m="http://schemas.openxmlformats.org/officeDocument/2006/math" xmlns:w="http://schemas.openxmlformats.org/wordprocessingml/2006/main" xmlns:wp="http://schemas.openxmlformats.org/drawingml/2006/wordprocessingDrawing" xmlns:a14="http://schemas.microsoft.com/office/drawing/2010/main">
                <c:ext xmlns:c15="http://schemas.microsoft.com/office/drawing/2012/chart" uri="{CE6537A1-D6FC-4f65-9D91-7224C49458BB}"/>
                <c:ext xmlns:c16="http://schemas.microsoft.com/office/drawing/2014/chart" uri="{C3380CC4-5D6E-409C-BE32-E72D297353CC}">
                  <c16:uniqueId val="{00000003-F6E0-410C-BA6D-3668D95B4D65}"/>
                </c:ext>
              </c:extLst>
            </c:dLbl>
            <c:spPr>
              <a:noFill/>
              <a:ln>
                <a:noFill/>
              </a:ln>
              <a:effectLst/>
            </c:spPr>
            <c:showLegendKey val="0"/>
            <c:showVal val="0"/>
            <c:showCatName val="0"/>
            <c:showSerName val="0"/>
            <c:showPercent val="0"/>
            <c:showBubbleSize val="0"/>
            <c:extLst xmlns:m="http://schemas.openxmlformats.org/officeDocument/2006/math" xmlns:w="http://schemas.openxmlformats.org/wordprocessingml/2006/main" xmlns:wp="http://schemas.openxmlformats.org/drawingml/2006/wordprocessingDrawing" xmlns:a14="http://schemas.microsoft.com/office/drawing/2010/main">
              <c:ext xmlns:c15="http://schemas.microsoft.com/office/drawing/2012/chart" uri="{CE6537A1-D6FC-4f65-9D91-7224C49458BB}">
                <c15:showLeaderLines val="0"/>
              </c:ext>
            </c:extLst>
          </c:dLbls>
          <c:cat>
            <c:strRef>
              <c:f>Sheet1!$A$2:$A$4</c:f>
              <c:strCache>
                <c:ptCount val="3"/>
                <c:pt idx="0">
                  <c:v>Arts (N=29)</c:v>
                </c:pt>
                <c:pt idx="1">
                  <c:v>Verpleegkundige (N=90)</c:v>
                </c:pt>
                <c:pt idx="2">
                  <c:v>Assistent (N=61)</c:v>
                </c:pt>
              </c:strCache>
            </c:strRef>
          </c:cat>
          <c:val>
            <c:numRef>
              <c:f>Sheet1!$C$2:$C$4</c:f>
              <c:numCache>
                <c:formatCode>0%</c:formatCode>
                <c:ptCount val="3"/>
                <c:pt idx="0">
                  <c:v>7.0000000000000007E-2</c:v>
                </c:pt>
                <c:pt idx="1">
                  <c:v>0.06</c:v>
                </c:pt>
                <c:pt idx="2">
                  <c:v>0.03</c:v>
                </c:pt>
              </c:numCache>
            </c:numRef>
          </c:val>
          <c:extLst>
            <c:ext xmlns:c16="http://schemas.microsoft.com/office/drawing/2014/chart" uri="{C3380CC4-5D6E-409C-BE32-E72D297353CC}">
              <c16:uniqueId val="{00000004-F6E0-410C-BA6D-3668D95B4D65}"/>
            </c:ext>
          </c:extLst>
        </c:ser>
        <c:ser>
          <c:idx val="2"/>
          <c:order val="2"/>
          <c:tx>
            <c:strRef>
              <c:f>Sheet1!$D$1</c:f>
              <c:strCache>
                <c:ptCount val="1"/>
                <c:pt idx="0">
                  <c:v>Tevreden</c:v>
                </c:pt>
              </c:strCache>
            </c:strRef>
          </c:tx>
          <c:invertIfNegative val="0"/>
          <c:dLbls>
            <c:dLbl>
              <c:idx val="0"/>
              <c:spPr/>
              <c:txPr>
                <a:bodyPr/>
                <a:lstStyle/>
                <a:p>
                  <a:pPr>
                    <a:defRPr sz="1000" smtId="4294967295">
                      <a:solidFill>
                        <a:srgbClr val="FFFFFF"/>
                      </a:solidFill>
                    </a:defRPr>
                  </a:pPr>
                  <a:endParaRPr lang="nl-NL"/>
                </a:p>
              </c:txPr>
              <c:showLegendKey val="0"/>
              <c:showVal val="1"/>
              <c:showCatName val="0"/>
              <c:showSerName val="0"/>
              <c:showPercent val="0"/>
              <c:showBubbleSize val="0"/>
              <c:separator>/</c:separator>
              <c:extLst xmlns:m="http://schemas.openxmlformats.org/officeDocument/2006/math" xmlns:w="http://schemas.openxmlformats.org/wordprocessingml/2006/main" xmlns:wp="http://schemas.openxmlformats.org/drawingml/2006/wordprocessingDrawing" xmlns:a14="http://schemas.microsoft.com/office/drawing/2010/main">
                <c:ext xmlns:c15="http://schemas.microsoft.com/office/drawing/2012/chart" uri="{CE6537A1-D6FC-4f65-9D91-7224C49458BB}"/>
                <c:ext xmlns:c16="http://schemas.microsoft.com/office/drawing/2014/chart" uri="{C3380CC4-5D6E-409C-BE32-E72D297353CC}">
                  <c16:uniqueId val="{00000005-F6E0-410C-BA6D-3668D95B4D65}"/>
                </c:ext>
              </c:extLst>
            </c:dLbl>
            <c:dLbl>
              <c:idx val="1"/>
              <c:spPr/>
              <c:txPr>
                <a:bodyPr/>
                <a:lstStyle/>
                <a:p>
                  <a:pPr>
                    <a:defRPr sz="1000" smtId="4294967295">
                      <a:solidFill>
                        <a:srgbClr val="FFFFFF"/>
                      </a:solidFill>
                    </a:defRPr>
                  </a:pPr>
                  <a:endParaRPr lang="nl-NL"/>
                </a:p>
              </c:txPr>
              <c:showLegendKey val="0"/>
              <c:showVal val="1"/>
              <c:showCatName val="0"/>
              <c:showSerName val="0"/>
              <c:showPercent val="0"/>
              <c:showBubbleSize val="0"/>
              <c:separator>/</c:separator>
              <c:extLst xmlns:m="http://schemas.openxmlformats.org/officeDocument/2006/math" xmlns:w="http://schemas.openxmlformats.org/wordprocessingml/2006/main" xmlns:wp="http://schemas.openxmlformats.org/drawingml/2006/wordprocessingDrawing" xmlns:a14="http://schemas.microsoft.com/office/drawing/2010/main">
                <c:ext xmlns:c15="http://schemas.microsoft.com/office/drawing/2012/chart" uri="{CE6537A1-D6FC-4f65-9D91-7224C49458BB}"/>
                <c:ext xmlns:c16="http://schemas.microsoft.com/office/drawing/2014/chart" uri="{C3380CC4-5D6E-409C-BE32-E72D297353CC}">
                  <c16:uniqueId val="{00000006-F6E0-410C-BA6D-3668D95B4D65}"/>
                </c:ext>
              </c:extLst>
            </c:dLbl>
            <c:dLbl>
              <c:idx val="2"/>
              <c:spPr/>
              <c:txPr>
                <a:bodyPr/>
                <a:lstStyle/>
                <a:p>
                  <a:pPr>
                    <a:defRPr sz="1000" smtId="4294967295">
                      <a:solidFill>
                        <a:srgbClr val="FFFFFF"/>
                      </a:solidFill>
                    </a:defRPr>
                  </a:pPr>
                  <a:endParaRPr lang="nl-NL"/>
                </a:p>
              </c:txPr>
              <c:showLegendKey val="0"/>
              <c:showVal val="1"/>
              <c:showCatName val="0"/>
              <c:showSerName val="0"/>
              <c:showPercent val="0"/>
              <c:showBubbleSize val="0"/>
              <c:separator>/</c:separator>
              <c:extLst xmlns:m="http://schemas.openxmlformats.org/officeDocument/2006/math" xmlns:w="http://schemas.openxmlformats.org/wordprocessingml/2006/main" xmlns:wp="http://schemas.openxmlformats.org/drawingml/2006/wordprocessingDrawing" xmlns:a14="http://schemas.microsoft.com/office/drawing/2010/main">
                <c:ext xmlns:c15="http://schemas.microsoft.com/office/drawing/2012/chart" uri="{CE6537A1-D6FC-4f65-9D91-7224C49458BB}"/>
                <c:ext xmlns:c16="http://schemas.microsoft.com/office/drawing/2014/chart" uri="{C3380CC4-5D6E-409C-BE32-E72D297353CC}">
                  <c16:uniqueId val="{00000007-F6E0-410C-BA6D-3668D95B4D65}"/>
                </c:ext>
              </c:extLst>
            </c:dLbl>
            <c:spPr>
              <a:noFill/>
              <a:ln>
                <a:noFill/>
              </a:ln>
              <a:effectLst/>
            </c:spPr>
            <c:showLegendKey val="0"/>
            <c:showVal val="0"/>
            <c:showCatName val="0"/>
            <c:showSerName val="0"/>
            <c:showPercent val="0"/>
            <c:showBubbleSize val="0"/>
            <c:extLst xmlns:m="http://schemas.openxmlformats.org/officeDocument/2006/math" xmlns:w="http://schemas.openxmlformats.org/wordprocessingml/2006/main" xmlns:wp="http://schemas.openxmlformats.org/drawingml/2006/wordprocessingDrawing" xmlns:a14="http://schemas.microsoft.com/office/drawing/2010/main">
              <c:ext xmlns:c15="http://schemas.microsoft.com/office/drawing/2012/chart" uri="{CE6537A1-D6FC-4f65-9D91-7224C49458BB}">
                <c15:showLeaderLines val="0"/>
              </c:ext>
            </c:extLst>
          </c:dLbls>
          <c:cat>
            <c:strRef>
              <c:f>Sheet1!$A$2:$A$4</c:f>
              <c:strCache>
                <c:ptCount val="3"/>
                <c:pt idx="0">
                  <c:v>Arts (N=29)</c:v>
                </c:pt>
                <c:pt idx="1">
                  <c:v>Verpleegkundige (N=90)</c:v>
                </c:pt>
                <c:pt idx="2">
                  <c:v>Assistent (N=61)</c:v>
                </c:pt>
              </c:strCache>
            </c:strRef>
          </c:cat>
          <c:val>
            <c:numRef>
              <c:f>Sheet1!$D$2:$D$4</c:f>
              <c:numCache>
                <c:formatCode>0%</c:formatCode>
                <c:ptCount val="3"/>
                <c:pt idx="0">
                  <c:v>0.41</c:v>
                </c:pt>
                <c:pt idx="1">
                  <c:v>0.42</c:v>
                </c:pt>
                <c:pt idx="2">
                  <c:v>0.27</c:v>
                </c:pt>
              </c:numCache>
            </c:numRef>
          </c:val>
          <c:extLst>
            <c:ext xmlns:c16="http://schemas.microsoft.com/office/drawing/2014/chart" uri="{C3380CC4-5D6E-409C-BE32-E72D297353CC}">
              <c16:uniqueId val="{00000008-F6E0-410C-BA6D-3668D95B4D65}"/>
            </c:ext>
          </c:extLst>
        </c:ser>
        <c:ser>
          <c:idx val="3"/>
          <c:order val="3"/>
          <c:tx>
            <c:strRef>
              <c:f>Sheet1!$E$1</c:f>
              <c:strCache>
                <c:ptCount val="1"/>
                <c:pt idx="0">
                  <c:v>Zeer tevreden</c:v>
                </c:pt>
              </c:strCache>
            </c:strRef>
          </c:tx>
          <c:invertIfNegative val="0"/>
          <c:dLbls>
            <c:dLbl>
              <c:idx val="0"/>
              <c:spPr/>
              <c:txPr>
                <a:bodyPr/>
                <a:lstStyle/>
                <a:p>
                  <a:pPr>
                    <a:defRPr sz="1000" smtId="4294967295">
                      <a:solidFill>
                        <a:schemeClr val="accent1"/>
                      </a:solidFill>
                    </a:defRPr>
                  </a:pPr>
                  <a:endParaRPr lang="nl-NL"/>
                </a:p>
              </c:txPr>
              <c:showLegendKey val="0"/>
              <c:showVal val="1"/>
              <c:showCatName val="0"/>
              <c:showSerName val="0"/>
              <c:showPercent val="0"/>
              <c:showBubbleSize val="0"/>
              <c:separator>/</c:separator>
              <c:extLst xmlns:m="http://schemas.openxmlformats.org/officeDocument/2006/math" xmlns:w="http://schemas.openxmlformats.org/wordprocessingml/2006/main" xmlns:wp="http://schemas.openxmlformats.org/drawingml/2006/wordprocessingDrawing" xmlns:a14="http://schemas.microsoft.com/office/drawing/2010/main">
                <c:ext xmlns:c15="http://schemas.microsoft.com/office/drawing/2012/chart" uri="{CE6537A1-D6FC-4f65-9D91-7224C49458BB}"/>
                <c:ext xmlns:c16="http://schemas.microsoft.com/office/drawing/2014/chart" uri="{C3380CC4-5D6E-409C-BE32-E72D297353CC}">
                  <c16:uniqueId val="{00000009-F6E0-410C-BA6D-3668D95B4D65}"/>
                </c:ext>
              </c:extLst>
            </c:dLbl>
            <c:dLbl>
              <c:idx val="1"/>
              <c:spPr/>
              <c:txPr>
                <a:bodyPr/>
                <a:lstStyle/>
                <a:p>
                  <a:pPr>
                    <a:defRPr sz="1000" smtId="4294967295">
                      <a:solidFill>
                        <a:schemeClr val="accent1"/>
                      </a:solidFill>
                    </a:defRPr>
                  </a:pPr>
                  <a:endParaRPr lang="nl-NL"/>
                </a:p>
              </c:txPr>
              <c:showLegendKey val="0"/>
              <c:showVal val="1"/>
              <c:showCatName val="0"/>
              <c:showSerName val="0"/>
              <c:showPercent val="0"/>
              <c:showBubbleSize val="0"/>
              <c:separator>/</c:separator>
              <c:extLst xmlns:m="http://schemas.openxmlformats.org/officeDocument/2006/math" xmlns:w="http://schemas.openxmlformats.org/wordprocessingml/2006/main" xmlns:wp="http://schemas.openxmlformats.org/drawingml/2006/wordprocessingDrawing" xmlns:a14="http://schemas.microsoft.com/office/drawing/2010/main">
                <c:ext xmlns:c15="http://schemas.microsoft.com/office/drawing/2012/chart" uri="{CE6537A1-D6FC-4f65-9D91-7224C49458BB}"/>
                <c:ext xmlns:c16="http://schemas.microsoft.com/office/drawing/2014/chart" uri="{C3380CC4-5D6E-409C-BE32-E72D297353CC}">
                  <c16:uniqueId val="{0000000A-F6E0-410C-BA6D-3668D95B4D65}"/>
                </c:ext>
              </c:extLst>
            </c:dLbl>
            <c:dLbl>
              <c:idx val="2"/>
              <c:spPr/>
              <c:txPr>
                <a:bodyPr/>
                <a:lstStyle/>
                <a:p>
                  <a:pPr>
                    <a:defRPr sz="1000" smtId="4294967295">
                      <a:solidFill>
                        <a:schemeClr val="accent1"/>
                      </a:solidFill>
                    </a:defRPr>
                  </a:pPr>
                  <a:endParaRPr lang="nl-NL"/>
                </a:p>
              </c:txPr>
              <c:showLegendKey val="0"/>
              <c:showVal val="1"/>
              <c:showCatName val="0"/>
              <c:showSerName val="0"/>
              <c:showPercent val="0"/>
              <c:showBubbleSize val="0"/>
              <c:separator>/</c:separator>
              <c:extLst xmlns:m="http://schemas.openxmlformats.org/officeDocument/2006/math" xmlns:w="http://schemas.openxmlformats.org/wordprocessingml/2006/main" xmlns:wp="http://schemas.openxmlformats.org/drawingml/2006/wordprocessingDrawing" xmlns:a14="http://schemas.microsoft.com/office/drawing/2010/main">
                <c:ext xmlns:c15="http://schemas.microsoft.com/office/drawing/2012/chart" uri="{CE6537A1-D6FC-4f65-9D91-7224C49458BB}"/>
                <c:ext xmlns:c16="http://schemas.microsoft.com/office/drawing/2014/chart" uri="{C3380CC4-5D6E-409C-BE32-E72D297353CC}">
                  <c16:uniqueId val="{0000000B-F6E0-410C-BA6D-3668D95B4D65}"/>
                </c:ext>
              </c:extLst>
            </c:dLbl>
            <c:spPr>
              <a:noFill/>
              <a:ln>
                <a:noFill/>
              </a:ln>
              <a:effectLst/>
            </c:spPr>
            <c:txPr>
              <a:bodyPr wrap="square" lIns="38100" tIns="19050" rIns="38100" bIns="19050" anchor="ctr">
                <a:spAutoFit/>
              </a:bodyPr>
              <a:lstStyle/>
              <a:p>
                <a:pPr>
                  <a:defRPr>
                    <a:solidFill>
                      <a:schemeClr val="accent1"/>
                    </a:solidFill>
                  </a:defRPr>
                </a:pPr>
                <a:endParaRPr lang="nl-NL"/>
              </a:p>
            </c:txPr>
            <c:showLegendKey val="0"/>
            <c:showVal val="0"/>
            <c:showCatName val="0"/>
            <c:showSerName val="0"/>
            <c:showPercent val="0"/>
            <c:showBubbleSize val="0"/>
            <c:extLst xmlns:m="http://schemas.openxmlformats.org/officeDocument/2006/math" xmlns:w="http://schemas.openxmlformats.org/wordprocessingml/2006/main" xmlns:wp="http://schemas.openxmlformats.org/drawingml/2006/wordprocessingDrawing" xmlns:a14="http://schemas.microsoft.com/office/drawing/2010/main">
              <c:ext xmlns:c15="http://schemas.microsoft.com/office/drawing/2012/chart" uri="{CE6537A1-D6FC-4f65-9D91-7224C49458BB}">
                <c15:showLeaderLines val="0"/>
              </c:ext>
            </c:extLst>
          </c:dLbls>
          <c:cat>
            <c:strRef>
              <c:f>Sheet1!$A$2:$A$4</c:f>
              <c:strCache>
                <c:ptCount val="3"/>
                <c:pt idx="0">
                  <c:v>Arts (N=29)</c:v>
                </c:pt>
                <c:pt idx="1">
                  <c:v>Verpleegkundige (N=90)</c:v>
                </c:pt>
                <c:pt idx="2">
                  <c:v>Assistent (N=61)</c:v>
                </c:pt>
              </c:strCache>
            </c:strRef>
          </c:cat>
          <c:val>
            <c:numRef>
              <c:f>Sheet1!$E$2:$E$4</c:f>
              <c:numCache>
                <c:formatCode>0%</c:formatCode>
                <c:ptCount val="3"/>
                <c:pt idx="0">
                  <c:v>0.52</c:v>
                </c:pt>
                <c:pt idx="1">
                  <c:v>0.51</c:v>
                </c:pt>
                <c:pt idx="2">
                  <c:v>0.7</c:v>
                </c:pt>
              </c:numCache>
            </c:numRef>
          </c:val>
          <c:extLst>
            <c:ext xmlns:c16="http://schemas.microsoft.com/office/drawing/2014/chart" uri="{C3380CC4-5D6E-409C-BE32-E72D297353CC}">
              <c16:uniqueId val="{0000000C-F6E0-410C-BA6D-3668D95B4D65}"/>
            </c:ext>
          </c:extLst>
        </c:ser>
        <c:dLbls>
          <c:showLegendKey val="0"/>
          <c:showVal val="0"/>
          <c:showCatName val="0"/>
          <c:showSerName val="0"/>
          <c:showPercent val="0"/>
          <c:showBubbleSize val="0"/>
        </c:dLbls>
        <c:gapWidth val="100"/>
        <c:overlap val="100"/>
        <c:axId val="67451136"/>
        <c:axId val="66437120"/>
      </c:barChart>
      <c:catAx>
        <c:axId val="67451136"/>
        <c:scaling>
          <c:orientation val="minMax"/>
        </c:scaling>
        <c:delete val="0"/>
        <c:axPos val="l"/>
        <c:numFmt formatCode="General" sourceLinked="1"/>
        <c:majorTickMark val="out"/>
        <c:minorTickMark val="none"/>
        <c:tickLblPos val="low"/>
        <c:crossAx val="66437120"/>
        <c:crosses val="autoZero"/>
        <c:auto val="0"/>
        <c:lblAlgn val="ctr"/>
        <c:lblOffset val="100"/>
        <c:noMultiLvlLbl val="0"/>
      </c:catAx>
      <c:valAx>
        <c:axId val="66437120"/>
        <c:scaling>
          <c:orientation val="minMax"/>
          <c:max val="1"/>
          <c:min val="0"/>
        </c:scaling>
        <c:delete val="0"/>
        <c:axPos val="b"/>
        <c:majorGridlines/>
        <c:numFmt formatCode="0%" sourceLinked="0"/>
        <c:majorTickMark val="out"/>
        <c:minorTickMark val="none"/>
        <c:tickLblPos val="low"/>
        <c:crossAx val="67451136"/>
        <c:crosses val="autoZero"/>
        <c:crossBetween val="between"/>
      </c:valAx>
    </c:plotArea>
    <c:legend>
      <c:legendPos val="b"/>
      <c:overlay val="0"/>
      <c:txPr>
        <a:bodyPr/>
        <a:lstStyle/>
        <a:p>
          <a:pPr>
            <a:defRPr sz="1000" smtId="4294967295"/>
          </a:pPr>
          <a:endParaRPr lang="nl-NL"/>
        </a:p>
      </c:txPr>
    </c:legend>
    <c:plotVisOnly val="1"/>
    <c:dispBlanksAs val="zero"/>
    <c:showDLblsOverMax val="1"/>
  </c:chart>
  <c:txPr>
    <a:bodyPr/>
    <a:lstStyle/>
    <a:p>
      <a:pPr>
        <a:defRPr sz="1000" smtId="4294967295"/>
      </a:pPr>
      <a:endParaRPr lang="nl-NL"/>
    </a:p>
  </c:txPr>
  <c:externalData r:id="rId1">
    <c:autoUpdate val="0"/>
  </c:externalData>
</c:chartSpace>
</file>

<file path=ppt/charts/chart6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nl-NL"/>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antwoorden</c:v>
                </c:pt>
              </c:strCache>
            </c:strRef>
          </c:tx>
          <c:dLbls>
            <c:dLbl>
              <c:idx val="0"/>
              <c:spPr/>
              <c:txPr>
                <a:bodyPr/>
                <a:lstStyle/>
                <a:p>
                  <a:pPr>
                    <a:defRPr smtId="4294967295">
                      <a:solidFill>
                        <a:srgbClr val="FFFFFF"/>
                      </a:solidFill>
                    </a:defRPr>
                  </a:pPr>
                  <a:endParaRPr lang="nl-NL"/>
                </a:p>
              </c:txPr>
              <c:showLegendKey val="0"/>
              <c:showVal val="0"/>
              <c:showCatName val="1"/>
              <c:showSerName val="0"/>
              <c:showPercent val="1"/>
              <c:showBubbleSize val="0"/>
              <c:separator>
</c:separator>
              <c:extLst xmlns:a14="http://schemas.microsoft.com/office/drawing/2010/main" xmlns:wp="http://schemas.openxmlformats.org/drawingml/2006/wordprocessingDrawing" xmlns:w="http://schemas.openxmlformats.org/wordprocessingml/2006/main" xmlns:m="http://schemas.openxmlformats.org/officeDocument/2006/math">
                <c:ext xmlns:c15="http://schemas.microsoft.com/office/drawing/2012/chart" uri="{CE6537A1-D6FC-4f65-9D91-7224C49458BB}"/>
                <c:ext xmlns:c16="http://schemas.microsoft.com/office/drawing/2014/chart" uri="{C3380CC4-5D6E-409C-BE32-E72D297353CC}">
                  <c16:uniqueId val="{00000000-7725-4B21-B681-104340A3B38D}"/>
                </c:ext>
              </c:extLst>
            </c:dLbl>
            <c:dLbl>
              <c:idx val="1"/>
              <c:spPr/>
              <c:txPr>
                <a:bodyPr/>
                <a:lstStyle/>
                <a:p>
                  <a:pPr>
                    <a:defRPr smtId="4294967295">
                      <a:solidFill>
                        <a:srgbClr val="FFFFFF"/>
                      </a:solidFill>
                    </a:defRPr>
                  </a:pPr>
                  <a:endParaRPr lang="nl-NL"/>
                </a:p>
              </c:txPr>
              <c:showLegendKey val="0"/>
              <c:showVal val="0"/>
              <c:showCatName val="1"/>
              <c:showSerName val="0"/>
              <c:showPercent val="1"/>
              <c:showBubbleSize val="0"/>
              <c:separator>
</c:separator>
              <c:extLst xmlns:a14="http://schemas.microsoft.com/office/drawing/2010/main" xmlns:wp="http://schemas.openxmlformats.org/drawingml/2006/wordprocessingDrawing" xmlns:w="http://schemas.openxmlformats.org/wordprocessingml/2006/main" xmlns:m="http://schemas.openxmlformats.org/officeDocument/2006/math">
                <c:ext xmlns:c15="http://schemas.microsoft.com/office/drawing/2012/chart" uri="{CE6537A1-D6FC-4f65-9D91-7224C49458BB}"/>
                <c:ext xmlns:c16="http://schemas.microsoft.com/office/drawing/2014/chart" uri="{C3380CC4-5D6E-409C-BE32-E72D297353CC}">
                  <c16:uniqueId val="{00000001-7725-4B21-B681-104340A3B38D}"/>
                </c:ext>
              </c:extLst>
            </c:dLbl>
            <c:dLbl>
              <c:idx val="2"/>
              <c:layout>
                <c:manualLayout>
                  <c:x val="1.8696353793899934E-2"/>
                  <c:y val="2.0082686905376547E-2"/>
                </c:manualLayout>
              </c:layout>
              <c:spPr/>
              <c:txPr>
                <a:bodyPr/>
                <a:lstStyle/>
                <a:p>
                  <a:pPr>
                    <a:defRPr smtId="4294967295">
                      <a:solidFill>
                        <a:schemeClr val="accent1"/>
                      </a:solidFill>
                    </a:defRPr>
                  </a:pPr>
                  <a:endParaRPr lang="nl-NL"/>
                </a:p>
              </c:txPr>
              <c:dLblPos val="bestFi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2-7725-4B21-B681-104340A3B38D}"/>
                </c:ext>
              </c:extLst>
            </c:dLbl>
            <c:dLbl>
              <c:idx val="3"/>
              <c:spPr/>
              <c:txPr>
                <a:bodyPr/>
                <a:lstStyle/>
                <a:p>
                  <a:pPr>
                    <a:defRPr smtId="4294967295">
                      <a:solidFill>
                        <a:schemeClr val="accent1"/>
                      </a:solidFill>
                    </a:defRPr>
                  </a:pPr>
                  <a:endParaRPr lang="nl-NL"/>
                </a:p>
              </c:txPr>
              <c:showLegendKey val="0"/>
              <c:showVal val="0"/>
              <c:showCatName val="1"/>
              <c:showSerName val="0"/>
              <c:showPercent val="1"/>
              <c:showBubbleSize val="0"/>
              <c:separator>
</c:separator>
              <c:extLst xmlns:a14="http://schemas.microsoft.com/office/drawing/2010/main" xmlns:wp="http://schemas.openxmlformats.org/drawingml/2006/wordprocessingDrawing" xmlns:w="http://schemas.openxmlformats.org/wordprocessingml/2006/main" xmlns:m="http://schemas.openxmlformats.org/officeDocument/2006/math">
                <c:ext xmlns:c15="http://schemas.microsoft.com/office/drawing/2012/chart" uri="{CE6537A1-D6FC-4f65-9D91-7224C49458BB}"/>
                <c:ext xmlns:c16="http://schemas.microsoft.com/office/drawing/2014/chart" uri="{C3380CC4-5D6E-409C-BE32-E72D297353CC}">
                  <c16:uniqueId val="{00000003-7725-4B21-B681-104340A3B38D}"/>
                </c:ext>
              </c:extLst>
            </c:dLbl>
            <c:spPr>
              <a:solidFill>
                <a:srgbClr val="FFFFFF"/>
              </a:solidFill>
              <a:ln>
                <a:solidFill>
                  <a:srgbClr val="000000">
                    <a:lumMod val="65000"/>
                    <a:lumOff val="35000"/>
                  </a:srgbClr>
                </a:solidFill>
              </a:ln>
              <a:effectLst/>
            </c:spPr>
            <c:dLblPos val="outEnd"/>
            <c:showLegendKey val="0"/>
            <c:showVal val="0"/>
            <c:showCatName val="1"/>
            <c:showSerName val="0"/>
            <c:showPercent val="1"/>
            <c:showBubbleSize val="0"/>
            <c:showLeaderLines val="0"/>
            <c:extLst xmlns:a14="http://schemas.microsoft.com/office/drawing/2010/main" xmlns:wp="http://schemas.openxmlformats.org/drawingml/2006/wordprocessingDrawing" xmlns:w="http://schemas.openxmlformats.org/wordprocessingml/2006/main" xmlns:m="http://schemas.openxmlformats.org/officeDocument/2006/math">
              <c:ext xmlns:c15="http://schemas.microsoft.com/office/drawing/2012/chart" uri="{CE6537A1-D6FC-4f65-9D91-7224C49458BB}">
                <c15:spPr xmlns:c15="http://schemas.microsoft.com/office/drawing/2012/chart">
                  <a:prstGeom prst="wedgeRectCallout">
                    <a:avLst/>
                  </a:prstGeom>
                </c15:spPr>
              </c:ext>
            </c:extLst>
          </c:dLbls>
          <c:cat>
            <c:strRef>
              <c:f>Sheet1!$A$2:$A$5</c:f>
              <c:strCache>
                <c:ptCount val="4"/>
                <c:pt idx="0">
                  <c:v>Zeer goed</c:v>
                </c:pt>
                <c:pt idx="1">
                  <c:v>Enigszins</c:v>
                </c:pt>
                <c:pt idx="2">
                  <c:v>Niet zo goed</c:v>
                </c:pt>
                <c:pt idx="3">
                  <c:v>Helemaal niet</c:v>
                </c:pt>
              </c:strCache>
            </c:strRef>
          </c:cat>
          <c:val>
            <c:numRef>
              <c:f>Sheet1!$B$2:$B$5</c:f>
              <c:numCache>
                <c:formatCode>0%</c:formatCode>
                <c:ptCount val="4"/>
                <c:pt idx="0">
                  <c:v>0.28000000000000003</c:v>
                </c:pt>
                <c:pt idx="1">
                  <c:v>0.56000000000000005</c:v>
                </c:pt>
                <c:pt idx="2">
                  <c:v>0.12</c:v>
                </c:pt>
                <c:pt idx="3">
                  <c:v>0.04</c:v>
                </c:pt>
              </c:numCache>
            </c:numRef>
          </c:val>
          <c:extLst>
            <c:ext xmlns:c16="http://schemas.microsoft.com/office/drawing/2014/chart" uri="{C3380CC4-5D6E-409C-BE32-E72D297353CC}">
              <c16:uniqueId val="{00000004-7725-4B21-B681-104340A3B38D}"/>
            </c:ext>
          </c:extLst>
        </c:ser>
        <c:dLbls>
          <c:showLegendKey val="0"/>
          <c:showVal val="0"/>
          <c:showCatName val="0"/>
          <c:showSerName val="0"/>
          <c:showPercent val="0"/>
          <c:showBubbleSize val="0"/>
          <c:showLeaderLines val="0"/>
        </c:dLbls>
        <c:firstSliceAng val="0"/>
      </c:pieChart>
    </c:plotArea>
    <c:plotVisOnly val="1"/>
    <c:dispBlanksAs val="zero"/>
    <c:showDLblsOverMax val="1"/>
  </c:chart>
  <c:txPr>
    <a:bodyPr/>
    <a:lstStyle/>
    <a:p>
      <a:pPr>
        <a:defRPr sz="1000" smtId="4294967295"/>
      </a:pPr>
      <a:endParaRPr lang="nl-NL"/>
    </a:p>
  </c:txPr>
  <c:externalData r:id="rId1">
    <c:autoUpdate val="0"/>
  </c:externalData>
</c:chartSpace>
</file>

<file path=ppt/charts/chart6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nl-NL"/>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antwoorden</c:v>
                </c:pt>
              </c:strCache>
            </c:strRef>
          </c:tx>
          <c:invertIfNegative val="0"/>
          <c:dLbls>
            <c:dLbl>
              <c:idx val="0"/>
              <c:spPr/>
              <c:txPr>
                <a:bodyPr/>
                <a:lstStyle/>
                <a:p>
                  <a:pPr>
                    <a:defRPr sz="1000" smtId="4294967295"/>
                  </a:pPr>
                  <a:endParaRPr lang="nl-NL"/>
                </a:p>
              </c:txPr>
              <c:showLegendKey val="0"/>
              <c:showVal val="1"/>
              <c:showCatName val="0"/>
              <c:showSerName val="0"/>
              <c:showPercent val="0"/>
              <c:showBubbleSize val="0"/>
              <c:separator>/</c:separator>
              <c:extLst xmlns:a14="http://schemas.microsoft.com/office/drawing/2010/main" xmlns:wp="http://schemas.openxmlformats.org/drawingml/2006/wordprocessingDrawing" xmlns:w="http://schemas.openxmlformats.org/wordprocessingml/2006/main" xmlns:m="http://schemas.openxmlformats.org/officeDocument/2006/math">
                <c:ext xmlns:c15="http://schemas.microsoft.com/office/drawing/2012/chart" uri="{CE6537A1-D6FC-4f65-9D91-7224C49458BB}"/>
                <c:ext xmlns:c16="http://schemas.microsoft.com/office/drawing/2014/chart" uri="{C3380CC4-5D6E-409C-BE32-E72D297353CC}">
                  <c16:uniqueId val="{00000000-DD4C-46A3-BCAB-C0BDA99BBB7D}"/>
                </c:ext>
              </c:extLst>
            </c:dLbl>
            <c:dLbl>
              <c:idx val="1"/>
              <c:spPr/>
              <c:txPr>
                <a:bodyPr/>
                <a:lstStyle/>
                <a:p>
                  <a:pPr>
                    <a:defRPr sz="1000" smtId="4294967295"/>
                  </a:pPr>
                  <a:endParaRPr lang="nl-NL"/>
                </a:p>
              </c:txPr>
              <c:showLegendKey val="0"/>
              <c:showVal val="1"/>
              <c:showCatName val="0"/>
              <c:showSerName val="0"/>
              <c:showPercent val="0"/>
              <c:showBubbleSize val="0"/>
              <c:separator>/</c:separator>
              <c:extLst xmlns:a14="http://schemas.microsoft.com/office/drawing/2010/main" xmlns:wp="http://schemas.openxmlformats.org/drawingml/2006/wordprocessingDrawing" xmlns:w="http://schemas.openxmlformats.org/wordprocessingml/2006/main" xmlns:m="http://schemas.openxmlformats.org/officeDocument/2006/math">
                <c:ext xmlns:c15="http://schemas.microsoft.com/office/drawing/2012/chart" uri="{CE6537A1-D6FC-4f65-9D91-7224C49458BB}"/>
                <c:ext xmlns:c16="http://schemas.microsoft.com/office/drawing/2014/chart" uri="{C3380CC4-5D6E-409C-BE32-E72D297353CC}">
                  <c16:uniqueId val="{00000001-DD4C-46A3-BCAB-C0BDA99BBB7D}"/>
                </c:ext>
              </c:extLst>
            </c:dLbl>
            <c:dLbl>
              <c:idx val="2"/>
              <c:spPr/>
              <c:txPr>
                <a:bodyPr/>
                <a:lstStyle/>
                <a:p>
                  <a:pPr>
                    <a:defRPr sz="1000" smtId="4294967295"/>
                  </a:pPr>
                  <a:endParaRPr lang="nl-NL"/>
                </a:p>
              </c:txPr>
              <c:showLegendKey val="0"/>
              <c:showVal val="1"/>
              <c:showCatName val="0"/>
              <c:showSerName val="0"/>
              <c:showPercent val="0"/>
              <c:showBubbleSize val="0"/>
              <c:separator>/</c:separator>
              <c:extLst xmlns:a14="http://schemas.microsoft.com/office/drawing/2010/main" xmlns:wp="http://schemas.openxmlformats.org/drawingml/2006/wordprocessingDrawing" xmlns:w="http://schemas.openxmlformats.org/wordprocessingml/2006/main" xmlns:m="http://schemas.openxmlformats.org/officeDocument/2006/math">
                <c:ext xmlns:c15="http://schemas.microsoft.com/office/drawing/2012/chart" uri="{CE6537A1-D6FC-4f65-9D91-7224C49458BB}"/>
                <c:ext xmlns:c16="http://schemas.microsoft.com/office/drawing/2014/chart" uri="{C3380CC4-5D6E-409C-BE32-E72D297353CC}">
                  <c16:uniqueId val="{00000002-DD4C-46A3-BCAB-C0BDA99BBB7D}"/>
                </c:ext>
              </c:extLst>
            </c:dLbl>
            <c:dLbl>
              <c:idx val="3"/>
              <c:spPr/>
              <c:txPr>
                <a:bodyPr/>
                <a:lstStyle/>
                <a:p>
                  <a:pPr>
                    <a:defRPr sz="1000" smtId="4294967295"/>
                  </a:pPr>
                  <a:endParaRPr lang="nl-NL"/>
                </a:p>
              </c:txPr>
              <c:showLegendKey val="0"/>
              <c:showVal val="1"/>
              <c:showCatName val="0"/>
              <c:showSerName val="0"/>
              <c:showPercent val="0"/>
              <c:showBubbleSize val="0"/>
              <c:separator>/</c:separator>
              <c:extLst xmlns:a14="http://schemas.microsoft.com/office/drawing/2010/main" xmlns:wp="http://schemas.openxmlformats.org/drawingml/2006/wordprocessingDrawing" xmlns:w="http://schemas.openxmlformats.org/wordprocessingml/2006/main" xmlns:m="http://schemas.openxmlformats.org/officeDocument/2006/math">
                <c:ext xmlns:c15="http://schemas.microsoft.com/office/drawing/2012/chart" uri="{CE6537A1-D6FC-4f65-9D91-7224C49458BB}"/>
                <c:ext xmlns:c16="http://schemas.microsoft.com/office/drawing/2014/chart" uri="{C3380CC4-5D6E-409C-BE32-E72D297353CC}">
                  <c16:uniqueId val="{00000003-DD4C-46A3-BCAB-C0BDA99BBB7D}"/>
                </c:ext>
              </c:extLst>
            </c:dLbl>
            <c:spPr>
              <a:noFill/>
              <a:ln>
                <a:noFill/>
              </a:ln>
              <a:effectLst/>
            </c:spPr>
            <c:showLegendKey val="0"/>
            <c:showVal val="0"/>
            <c:showCatName val="0"/>
            <c:showSerName val="0"/>
            <c:showPercent val="0"/>
            <c:showBubbleSize val="0"/>
            <c:extLst xmlns:a14="http://schemas.microsoft.com/office/drawing/2010/main" xmlns:wp="http://schemas.openxmlformats.org/drawingml/2006/wordprocessingDrawing" xmlns:w="http://schemas.openxmlformats.org/wordprocessingml/2006/main" xmlns:m="http://schemas.openxmlformats.org/officeDocument/2006/math">
              <c:ext xmlns:c15="http://schemas.microsoft.com/office/drawing/2012/chart" uri="{CE6537A1-D6FC-4f65-9D91-7224C49458BB}">
                <c15:showLeaderLines val="0"/>
              </c:ext>
            </c:extLst>
          </c:dLbls>
          <c:cat>
            <c:strRef>
              <c:f>Sheet1!$A$2:$A$5</c:f>
              <c:strCache>
                <c:ptCount val="4"/>
                <c:pt idx="0">
                  <c:v>Anders, namelijk…</c:v>
                </c:pt>
                <c:pt idx="1">
                  <c:v>In de bibliotheek is herkenbaar materiaal van de BoekStartcoach zichtbaar.</c:v>
                </c:pt>
                <c:pt idx="2">
                  <c:v>De bibliotheek houdt bij nieuwe aanmeldingen bij welke ouders/verzorgers zijn doorverwezen via het consultatiebureau.</c:v>
                </c:pt>
                <c:pt idx="3">
                  <c:v>De BoekStartcoach is op vaste tijden aanwezig op de jeugdafdeling van de bibliotheek voor ouders/verzorgers en kinderen.</c:v>
                </c:pt>
              </c:strCache>
            </c:strRef>
          </c:cat>
          <c:val>
            <c:numRef>
              <c:f>Sheet1!$B$2:$B$5</c:f>
              <c:numCache>
                <c:formatCode>0%</c:formatCode>
                <c:ptCount val="4"/>
                <c:pt idx="0">
                  <c:v>0.62</c:v>
                </c:pt>
                <c:pt idx="1">
                  <c:v>0.54</c:v>
                </c:pt>
                <c:pt idx="2">
                  <c:v>0.35</c:v>
                </c:pt>
                <c:pt idx="3">
                  <c:v>0.35</c:v>
                </c:pt>
              </c:numCache>
            </c:numRef>
          </c:val>
          <c:extLst>
            <c:ext xmlns:c16="http://schemas.microsoft.com/office/drawing/2014/chart" uri="{C3380CC4-5D6E-409C-BE32-E72D297353CC}">
              <c16:uniqueId val="{00000004-DD4C-46A3-BCAB-C0BDA99BBB7D}"/>
            </c:ext>
          </c:extLst>
        </c:ser>
        <c:dLbls>
          <c:showLegendKey val="0"/>
          <c:showVal val="0"/>
          <c:showCatName val="0"/>
          <c:showSerName val="0"/>
          <c:showPercent val="0"/>
          <c:showBubbleSize val="0"/>
        </c:dLbls>
        <c:gapWidth val="150"/>
        <c:axId val="67451136"/>
        <c:axId val="66437120"/>
      </c:barChart>
      <c:catAx>
        <c:axId val="67451136"/>
        <c:scaling>
          <c:orientation val="maxMin"/>
        </c:scaling>
        <c:delete val="0"/>
        <c:axPos val="l"/>
        <c:numFmt formatCode="General" sourceLinked="1"/>
        <c:majorTickMark val="out"/>
        <c:minorTickMark val="none"/>
        <c:tickLblPos val="low"/>
        <c:crossAx val="66437120"/>
        <c:crosses val="autoZero"/>
        <c:auto val="0"/>
        <c:lblAlgn val="ctr"/>
        <c:lblOffset val="100"/>
        <c:noMultiLvlLbl val="0"/>
      </c:catAx>
      <c:valAx>
        <c:axId val="66437120"/>
        <c:scaling>
          <c:orientation val="minMax"/>
          <c:min val="0"/>
        </c:scaling>
        <c:delete val="0"/>
        <c:axPos val="t"/>
        <c:numFmt formatCode="0%" sourceLinked="0"/>
        <c:majorTickMark val="out"/>
        <c:minorTickMark val="none"/>
        <c:tickLblPos val="high"/>
        <c:crossAx val="67451136"/>
        <c:crosses val="autoZero"/>
        <c:crossBetween val="between"/>
      </c:valAx>
    </c:plotArea>
    <c:plotVisOnly val="1"/>
    <c:dispBlanksAs val="zero"/>
    <c:showDLblsOverMax val="1"/>
  </c:chart>
  <c:txPr>
    <a:bodyPr/>
    <a:lstStyle/>
    <a:p>
      <a:pPr>
        <a:defRPr sz="1000" smtId="4294967295"/>
      </a:pPr>
      <a:endParaRPr lang="nl-NL"/>
    </a:p>
  </c:txPr>
  <c:externalData r:id="rId1">
    <c:autoUpdate val="0"/>
  </c:externalData>
</c:chartSpace>
</file>

<file path=ppt/charts/chart6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nl-NL"/>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stacked"/>
        <c:varyColors val="0"/>
        <c:ser>
          <c:idx val="0"/>
          <c:order val="0"/>
          <c:tx>
            <c:strRef>
              <c:f>Sheet1!$B$1</c:f>
              <c:strCache>
                <c:ptCount val="1"/>
                <c:pt idx="0">
                  <c:v>Dit is niet terug te halen uit ons systeem</c:v>
                </c:pt>
              </c:strCache>
            </c:strRef>
          </c:tx>
          <c:invertIfNegative val="0"/>
          <c:dLbls>
            <c:dLbl>
              <c:idx val="0"/>
              <c:spPr/>
              <c:txPr>
                <a:bodyPr/>
                <a:lstStyle/>
                <a:p>
                  <a:pPr>
                    <a:defRPr sz="1000" smtId="4294967295">
                      <a:solidFill>
                        <a:srgbClr val="FFFFFF"/>
                      </a:solidFill>
                    </a:defRPr>
                  </a:pPr>
                  <a:endParaRPr lang="nl-NL"/>
                </a:p>
              </c:txPr>
              <c:showLegendKey val="0"/>
              <c:showVal val="1"/>
              <c:showCatName val="0"/>
              <c:showSerName val="0"/>
              <c:showPercent val="0"/>
              <c:showBubbleSize val="0"/>
              <c:separator>/</c:separator>
              <c:extLst xmlns:a14="http://schemas.microsoft.com/office/drawing/2010/main" xmlns:wp="http://schemas.openxmlformats.org/drawingml/2006/wordprocessingDrawing" xmlns:w="http://schemas.openxmlformats.org/wordprocessingml/2006/main" xmlns:m="http://schemas.openxmlformats.org/officeDocument/2006/math">
                <c:ext xmlns:c15="http://schemas.microsoft.com/office/drawing/2012/chart" uri="{CE6537A1-D6FC-4f65-9D91-7224C49458BB}"/>
                <c:ext xmlns:c16="http://schemas.microsoft.com/office/drawing/2014/chart" uri="{C3380CC4-5D6E-409C-BE32-E72D297353CC}">
                  <c16:uniqueId val="{00000000-9878-4062-92E2-275C89582A3F}"/>
                </c:ext>
              </c:extLst>
            </c:dLbl>
            <c:dLbl>
              <c:idx val="1"/>
              <c:spPr/>
              <c:txPr>
                <a:bodyPr/>
                <a:lstStyle/>
                <a:p>
                  <a:pPr>
                    <a:defRPr sz="1000" smtId="4294967295">
                      <a:solidFill>
                        <a:srgbClr val="FFFFFF"/>
                      </a:solidFill>
                    </a:defRPr>
                  </a:pPr>
                  <a:endParaRPr lang="nl-NL"/>
                </a:p>
              </c:txPr>
              <c:showLegendKey val="0"/>
              <c:showVal val="1"/>
              <c:showCatName val="0"/>
              <c:showSerName val="0"/>
              <c:showPercent val="0"/>
              <c:showBubbleSize val="0"/>
              <c:separator>/</c:separator>
              <c:extLst xmlns:a14="http://schemas.microsoft.com/office/drawing/2010/main" xmlns:wp="http://schemas.openxmlformats.org/drawingml/2006/wordprocessingDrawing" xmlns:w="http://schemas.openxmlformats.org/wordprocessingml/2006/main" xmlns:m="http://schemas.openxmlformats.org/officeDocument/2006/math">
                <c:ext xmlns:c15="http://schemas.microsoft.com/office/drawing/2012/chart" uri="{CE6537A1-D6FC-4f65-9D91-7224C49458BB}"/>
                <c:ext xmlns:c16="http://schemas.microsoft.com/office/drawing/2014/chart" uri="{C3380CC4-5D6E-409C-BE32-E72D297353CC}">
                  <c16:uniqueId val="{00000001-9878-4062-92E2-275C89582A3F}"/>
                </c:ext>
              </c:extLst>
            </c:dLbl>
            <c:dLbl>
              <c:idx val="2"/>
              <c:spPr/>
              <c:txPr>
                <a:bodyPr/>
                <a:lstStyle/>
                <a:p>
                  <a:pPr>
                    <a:defRPr sz="1000" smtId="4294967295">
                      <a:solidFill>
                        <a:srgbClr val="FFFFFF"/>
                      </a:solidFill>
                    </a:defRPr>
                  </a:pPr>
                  <a:endParaRPr lang="nl-NL"/>
                </a:p>
              </c:txPr>
              <c:showLegendKey val="0"/>
              <c:showVal val="1"/>
              <c:showCatName val="0"/>
              <c:showSerName val="0"/>
              <c:showPercent val="0"/>
              <c:showBubbleSize val="0"/>
              <c:separator>/</c:separator>
              <c:extLst xmlns:a14="http://schemas.microsoft.com/office/drawing/2010/main" xmlns:wp="http://schemas.openxmlformats.org/drawingml/2006/wordprocessingDrawing" xmlns:w="http://schemas.openxmlformats.org/wordprocessingml/2006/main" xmlns:m="http://schemas.openxmlformats.org/officeDocument/2006/math">
                <c:ext xmlns:c15="http://schemas.microsoft.com/office/drawing/2012/chart" uri="{CE6537A1-D6FC-4f65-9D91-7224C49458BB}"/>
                <c:ext xmlns:c16="http://schemas.microsoft.com/office/drawing/2014/chart" uri="{C3380CC4-5D6E-409C-BE32-E72D297353CC}">
                  <c16:uniqueId val="{00000002-9878-4062-92E2-275C89582A3F}"/>
                </c:ext>
              </c:extLst>
            </c:dLbl>
            <c:spPr>
              <a:noFill/>
              <a:ln>
                <a:noFill/>
              </a:ln>
              <a:effectLst/>
            </c:spPr>
            <c:showLegendKey val="0"/>
            <c:showVal val="0"/>
            <c:showCatName val="0"/>
            <c:showSerName val="0"/>
            <c:showPercent val="0"/>
            <c:showBubbleSize val="0"/>
            <c:extLst xmlns:a14="http://schemas.microsoft.com/office/drawing/2010/main" xmlns:wp="http://schemas.openxmlformats.org/drawingml/2006/wordprocessingDrawing" xmlns:w="http://schemas.openxmlformats.org/wordprocessingml/2006/main" xmlns:m="http://schemas.openxmlformats.org/officeDocument/2006/math">
              <c:ext xmlns:c15="http://schemas.microsoft.com/office/drawing/2012/chart" uri="{CE6537A1-D6FC-4f65-9D91-7224C49458BB}">
                <c15:showLeaderLines val="0"/>
              </c:ext>
            </c:extLst>
          </c:dLbls>
          <c:cat>
            <c:strRef>
              <c:f>Sheet1!$A$2:$A$4</c:f>
              <c:strCache>
                <c:ptCount val="3"/>
                <c:pt idx="0">
                  <c:v>Het percentage van de ouders/verzorgers dat is doorverwezen door een BoekStartcoach en de afgelopen zes maanden heeft deelgenomen aan een BoekStata...</c:v>
                </c:pt>
                <c:pt idx="1">
                  <c:v>Het percentage van de ouders/verzorgers dat is doorverwezen door een BoekStartcoach en de afgelopen zes maanden een BoekStartkoffer heeft opgehaald</c:v>
                </c:pt>
                <c:pt idx="2">
                  <c:v>Het aantal uitleningen de afgelopen zes maanden door ouders/verzorgers die door de BoekStartcoach(es) zijn doorverwezen naar de bibliotheek</c:v>
                </c:pt>
              </c:strCache>
            </c:strRef>
          </c:cat>
          <c:val>
            <c:numRef>
              <c:f>Sheet1!$B$2:$B$4</c:f>
              <c:numCache>
                <c:formatCode>0%</c:formatCode>
                <c:ptCount val="3"/>
                <c:pt idx="0">
                  <c:v>0.88</c:v>
                </c:pt>
                <c:pt idx="1">
                  <c:v>0.75</c:v>
                </c:pt>
                <c:pt idx="2">
                  <c:v>0.96</c:v>
                </c:pt>
              </c:numCache>
            </c:numRef>
          </c:val>
          <c:extLst>
            <c:ext xmlns:c16="http://schemas.microsoft.com/office/drawing/2014/chart" uri="{C3380CC4-5D6E-409C-BE32-E72D297353CC}">
              <c16:uniqueId val="{00000003-9878-4062-92E2-275C89582A3F}"/>
            </c:ext>
          </c:extLst>
        </c:ser>
        <c:ser>
          <c:idx val="1"/>
          <c:order val="1"/>
          <c:tx>
            <c:strRef>
              <c:f>Sheet1!$C$1</c:f>
              <c:strCache>
                <c:ptCount val="1"/>
                <c:pt idx="0">
                  <c:v>Dit registreren wij, namelijk:</c:v>
                </c:pt>
              </c:strCache>
            </c:strRef>
          </c:tx>
          <c:invertIfNegative val="0"/>
          <c:dLbls>
            <c:dLbl>
              <c:idx val="0"/>
              <c:spPr/>
              <c:txPr>
                <a:bodyPr/>
                <a:lstStyle/>
                <a:p>
                  <a:pPr>
                    <a:defRPr sz="1000" smtId="4294967295"/>
                  </a:pPr>
                  <a:endParaRPr lang="nl-NL"/>
                </a:p>
              </c:txPr>
              <c:showLegendKey val="0"/>
              <c:showVal val="1"/>
              <c:showCatName val="0"/>
              <c:showSerName val="0"/>
              <c:showPercent val="0"/>
              <c:showBubbleSize val="0"/>
              <c:separator>/</c:separator>
              <c:extLst xmlns:a14="http://schemas.microsoft.com/office/drawing/2010/main" xmlns:wp="http://schemas.openxmlformats.org/drawingml/2006/wordprocessingDrawing" xmlns:w="http://schemas.openxmlformats.org/wordprocessingml/2006/main" xmlns:m="http://schemas.openxmlformats.org/officeDocument/2006/math">
                <c:ext xmlns:c15="http://schemas.microsoft.com/office/drawing/2012/chart" uri="{CE6537A1-D6FC-4f65-9D91-7224C49458BB}"/>
                <c:ext xmlns:c16="http://schemas.microsoft.com/office/drawing/2014/chart" uri="{C3380CC4-5D6E-409C-BE32-E72D297353CC}">
                  <c16:uniqueId val="{00000004-9878-4062-92E2-275C89582A3F}"/>
                </c:ext>
              </c:extLst>
            </c:dLbl>
            <c:dLbl>
              <c:idx val="1"/>
              <c:spPr/>
              <c:txPr>
                <a:bodyPr/>
                <a:lstStyle/>
                <a:p>
                  <a:pPr>
                    <a:defRPr sz="1000" smtId="4294967295"/>
                  </a:pPr>
                  <a:endParaRPr lang="nl-NL"/>
                </a:p>
              </c:txPr>
              <c:showLegendKey val="0"/>
              <c:showVal val="1"/>
              <c:showCatName val="0"/>
              <c:showSerName val="0"/>
              <c:showPercent val="0"/>
              <c:showBubbleSize val="0"/>
              <c:separator>/</c:separator>
              <c:extLst xmlns:a14="http://schemas.microsoft.com/office/drawing/2010/main" xmlns:wp="http://schemas.openxmlformats.org/drawingml/2006/wordprocessingDrawing" xmlns:w="http://schemas.openxmlformats.org/wordprocessingml/2006/main" xmlns:m="http://schemas.openxmlformats.org/officeDocument/2006/math">
                <c:ext xmlns:c15="http://schemas.microsoft.com/office/drawing/2012/chart" uri="{CE6537A1-D6FC-4f65-9D91-7224C49458BB}"/>
                <c:ext xmlns:c16="http://schemas.microsoft.com/office/drawing/2014/chart" uri="{C3380CC4-5D6E-409C-BE32-E72D297353CC}">
                  <c16:uniqueId val="{00000005-9878-4062-92E2-275C89582A3F}"/>
                </c:ext>
              </c:extLst>
            </c:dLbl>
            <c:dLbl>
              <c:idx val="2"/>
              <c:spPr/>
              <c:txPr>
                <a:bodyPr/>
                <a:lstStyle/>
                <a:p>
                  <a:pPr>
                    <a:defRPr sz="1000" smtId="4294967295"/>
                  </a:pPr>
                  <a:endParaRPr lang="nl-NL"/>
                </a:p>
              </c:txPr>
              <c:showLegendKey val="0"/>
              <c:showVal val="1"/>
              <c:showCatName val="0"/>
              <c:showSerName val="0"/>
              <c:showPercent val="0"/>
              <c:showBubbleSize val="0"/>
              <c:separator>/</c:separator>
              <c:extLst xmlns:a14="http://schemas.microsoft.com/office/drawing/2010/main" xmlns:wp="http://schemas.openxmlformats.org/drawingml/2006/wordprocessingDrawing" xmlns:w="http://schemas.openxmlformats.org/wordprocessingml/2006/main" xmlns:m="http://schemas.openxmlformats.org/officeDocument/2006/math">
                <c:ext xmlns:c15="http://schemas.microsoft.com/office/drawing/2012/chart" uri="{CE6537A1-D6FC-4f65-9D91-7224C49458BB}"/>
                <c:ext xmlns:c16="http://schemas.microsoft.com/office/drawing/2014/chart" uri="{C3380CC4-5D6E-409C-BE32-E72D297353CC}">
                  <c16:uniqueId val="{00000006-9878-4062-92E2-275C89582A3F}"/>
                </c:ext>
              </c:extLst>
            </c:dLbl>
            <c:spPr>
              <a:noFill/>
              <a:ln>
                <a:noFill/>
              </a:ln>
              <a:effectLst/>
            </c:spPr>
            <c:showLegendKey val="0"/>
            <c:showVal val="0"/>
            <c:showCatName val="0"/>
            <c:showSerName val="0"/>
            <c:showPercent val="0"/>
            <c:showBubbleSize val="0"/>
            <c:extLst xmlns:a14="http://schemas.microsoft.com/office/drawing/2010/main" xmlns:wp="http://schemas.openxmlformats.org/drawingml/2006/wordprocessingDrawing" xmlns:w="http://schemas.openxmlformats.org/wordprocessingml/2006/main" xmlns:m="http://schemas.openxmlformats.org/officeDocument/2006/math">
              <c:ext xmlns:c15="http://schemas.microsoft.com/office/drawing/2012/chart" uri="{CE6537A1-D6FC-4f65-9D91-7224C49458BB}">
                <c15:showLeaderLines val="0"/>
              </c:ext>
            </c:extLst>
          </c:dLbls>
          <c:cat>
            <c:strRef>
              <c:f>Sheet1!$A$2:$A$4</c:f>
              <c:strCache>
                <c:ptCount val="3"/>
                <c:pt idx="0">
                  <c:v>Het percentage van de ouders/verzorgers dat is doorverwezen door een BoekStartcoach en de afgelopen zes maanden heeft deelgenomen aan een BoekStata...</c:v>
                </c:pt>
                <c:pt idx="1">
                  <c:v>Het percentage van de ouders/verzorgers dat is doorverwezen door een BoekStartcoach en de afgelopen zes maanden een BoekStartkoffer heeft opgehaald</c:v>
                </c:pt>
                <c:pt idx="2">
                  <c:v>Het aantal uitleningen de afgelopen zes maanden door ouders/verzorgers die door de BoekStartcoach(es) zijn doorverwezen naar de bibliotheek</c:v>
                </c:pt>
              </c:strCache>
            </c:strRef>
          </c:cat>
          <c:val>
            <c:numRef>
              <c:f>Sheet1!$C$2:$C$4</c:f>
              <c:numCache>
                <c:formatCode>0%</c:formatCode>
                <c:ptCount val="3"/>
                <c:pt idx="0">
                  <c:v>0.13</c:v>
                </c:pt>
                <c:pt idx="1">
                  <c:v>0.25</c:v>
                </c:pt>
                <c:pt idx="2">
                  <c:v>0.04</c:v>
                </c:pt>
              </c:numCache>
            </c:numRef>
          </c:val>
          <c:extLst>
            <c:ext xmlns:c16="http://schemas.microsoft.com/office/drawing/2014/chart" uri="{C3380CC4-5D6E-409C-BE32-E72D297353CC}">
              <c16:uniqueId val="{00000007-9878-4062-92E2-275C89582A3F}"/>
            </c:ext>
          </c:extLst>
        </c:ser>
        <c:dLbls>
          <c:showLegendKey val="0"/>
          <c:showVal val="0"/>
          <c:showCatName val="0"/>
          <c:showSerName val="0"/>
          <c:showPercent val="0"/>
          <c:showBubbleSize val="0"/>
        </c:dLbls>
        <c:gapWidth val="100"/>
        <c:overlap val="100"/>
        <c:axId val="67451136"/>
        <c:axId val="66437120"/>
      </c:barChart>
      <c:catAx>
        <c:axId val="67451136"/>
        <c:scaling>
          <c:orientation val="minMax"/>
        </c:scaling>
        <c:delete val="0"/>
        <c:axPos val="l"/>
        <c:numFmt formatCode="General" sourceLinked="1"/>
        <c:majorTickMark val="out"/>
        <c:minorTickMark val="none"/>
        <c:tickLblPos val="low"/>
        <c:crossAx val="66437120"/>
        <c:crosses val="autoZero"/>
        <c:auto val="0"/>
        <c:lblAlgn val="ctr"/>
        <c:lblOffset val="100"/>
        <c:noMultiLvlLbl val="0"/>
      </c:catAx>
      <c:valAx>
        <c:axId val="66437120"/>
        <c:scaling>
          <c:orientation val="minMax"/>
          <c:max val="1"/>
          <c:min val="0"/>
        </c:scaling>
        <c:delete val="0"/>
        <c:axPos val="b"/>
        <c:majorGridlines/>
        <c:numFmt formatCode="0%" sourceLinked="0"/>
        <c:majorTickMark val="out"/>
        <c:minorTickMark val="none"/>
        <c:tickLblPos val="low"/>
        <c:crossAx val="67451136"/>
        <c:crosses val="autoZero"/>
        <c:crossBetween val="between"/>
      </c:valAx>
    </c:plotArea>
    <c:legend>
      <c:legendPos val="b"/>
      <c:overlay val="0"/>
      <c:txPr>
        <a:bodyPr/>
        <a:lstStyle/>
        <a:p>
          <a:pPr>
            <a:defRPr sz="1000" smtId="4294967295"/>
          </a:pPr>
          <a:endParaRPr lang="nl-NL"/>
        </a:p>
      </c:txPr>
    </c:legend>
    <c:plotVisOnly val="1"/>
    <c:dispBlanksAs val="zero"/>
    <c:showDLblsOverMax val="1"/>
  </c:chart>
  <c:txPr>
    <a:bodyPr/>
    <a:lstStyle/>
    <a:p>
      <a:pPr>
        <a:defRPr sz="1000" smtId="4294967295"/>
      </a:pPr>
      <a:endParaRPr lang="nl-NL"/>
    </a:p>
  </c:txPr>
  <c:externalData r:id="rId1">
    <c:autoUpdate val="0"/>
  </c:externalData>
</c:chartSpace>
</file>

<file path=ppt/charts/chart6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nl-NL"/>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antwoorden</c:v>
                </c:pt>
              </c:strCache>
            </c:strRef>
          </c:tx>
          <c:dLbls>
            <c:dLbl>
              <c:idx val="0"/>
              <c:spPr/>
              <c:txPr>
                <a:bodyPr/>
                <a:lstStyle/>
                <a:p>
                  <a:pPr>
                    <a:defRPr smtId="4294967295">
                      <a:solidFill>
                        <a:srgbClr val="FFFFFF"/>
                      </a:solidFill>
                    </a:defRPr>
                  </a:pPr>
                  <a:endParaRPr lang="nl-NL"/>
                </a:p>
              </c:txPr>
              <c:showLegendKey val="0"/>
              <c:showVal val="0"/>
              <c:showCatName val="1"/>
              <c:showSerName val="0"/>
              <c:showPercent val="1"/>
              <c:showBubbleSize val="0"/>
              <c:separator>
</c:separator>
              <c:extLst xmlns:a14="http://schemas.microsoft.com/office/drawing/2010/main" xmlns:wp="http://schemas.openxmlformats.org/drawingml/2006/wordprocessingDrawing" xmlns:w="http://schemas.openxmlformats.org/wordprocessingml/2006/main" xmlns:m="http://schemas.openxmlformats.org/officeDocument/2006/math">
                <c:ext xmlns:c15="http://schemas.microsoft.com/office/drawing/2012/chart" uri="{CE6537A1-D6FC-4f65-9D91-7224C49458BB}"/>
                <c:ext xmlns:c16="http://schemas.microsoft.com/office/drawing/2014/chart" uri="{C3380CC4-5D6E-409C-BE32-E72D297353CC}">
                  <c16:uniqueId val="{00000000-FCF9-4652-B0E4-10EC94151E15}"/>
                </c:ext>
              </c:extLst>
            </c:dLbl>
            <c:dLbl>
              <c:idx val="1"/>
              <c:spPr/>
              <c:txPr>
                <a:bodyPr/>
                <a:lstStyle/>
                <a:p>
                  <a:pPr>
                    <a:defRPr smtId="4294967295">
                      <a:solidFill>
                        <a:srgbClr val="FFFFFF"/>
                      </a:solidFill>
                    </a:defRPr>
                  </a:pPr>
                  <a:endParaRPr lang="nl-NL"/>
                </a:p>
              </c:txPr>
              <c:showLegendKey val="0"/>
              <c:showVal val="0"/>
              <c:showCatName val="1"/>
              <c:showSerName val="0"/>
              <c:showPercent val="1"/>
              <c:showBubbleSize val="0"/>
              <c:separator>
</c:separator>
              <c:extLst xmlns:a14="http://schemas.microsoft.com/office/drawing/2010/main" xmlns:wp="http://schemas.openxmlformats.org/drawingml/2006/wordprocessingDrawing" xmlns:w="http://schemas.openxmlformats.org/wordprocessingml/2006/main" xmlns:m="http://schemas.openxmlformats.org/officeDocument/2006/math">
                <c:ext xmlns:c15="http://schemas.microsoft.com/office/drawing/2012/chart" uri="{CE6537A1-D6FC-4f65-9D91-7224C49458BB}"/>
                <c:ext xmlns:c16="http://schemas.microsoft.com/office/drawing/2014/chart" uri="{C3380CC4-5D6E-409C-BE32-E72D297353CC}">
                  <c16:uniqueId val="{00000001-FCF9-4652-B0E4-10EC94151E15}"/>
                </c:ext>
              </c:extLst>
            </c:dLbl>
            <c:dLbl>
              <c:idx val="2"/>
              <c:spPr/>
              <c:txPr>
                <a:bodyPr/>
                <a:lstStyle/>
                <a:p>
                  <a:pPr>
                    <a:defRPr smtId="4294967295">
                      <a:solidFill>
                        <a:srgbClr val="FFFFFF"/>
                      </a:solidFill>
                    </a:defRPr>
                  </a:pPr>
                  <a:endParaRPr lang="nl-NL"/>
                </a:p>
              </c:txPr>
              <c:showLegendKey val="0"/>
              <c:showVal val="0"/>
              <c:showCatName val="1"/>
              <c:showSerName val="0"/>
              <c:showPercent val="1"/>
              <c:showBubbleSize val="0"/>
              <c:separator>
</c:separator>
              <c:extLst xmlns:a14="http://schemas.microsoft.com/office/drawing/2010/main" xmlns:wp="http://schemas.openxmlformats.org/drawingml/2006/wordprocessingDrawing" xmlns:w="http://schemas.openxmlformats.org/wordprocessingml/2006/main" xmlns:m="http://schemas.openxmlformats.org/officeDocument/2006/math">
                <c:ext xmlns:c15="http://schemas.microsoft.com/office/drawing/2012/chart" uri="{CE6537A1-D6FC-4f65-9D91-7224C49458BB}"/>
                <c:ext xmlns:c16="http://schemas.microsoft.com/office/drawing/2014/chart" uri="{C3380CC4-5D6E-409C-BE32-E72D297353CC}">
                  <c16:uniqueId val="{00000002-FCF9-4652-B0E4-10EC94151E15}"/>
                </c:ext>
              </c:extLst>
            </c:dLbl>
            <c:spPr>
              <a:solidFill>
                <a:srgbClr val="FFFFFF"/>
              </a:solidFill>
              <a:ln>
                <a:solidFill>
                  <a:srgbClr val="000000">
                    <a:lumMod val="65000"/>
                    <a:lumOff val="35000"/>
                  </a:srgbClr>
                </a:solidFill>
              </a:ln>
              <a:effectLst/>
            </c:spPr>
            <c:dLblPos val="outEnd"/>
            <c:showLegendKey val="0"/>
            <c:showVal val="0"/>
            <c:showCatName val="1"/>
            <c:showSerName val="0"/>
            <c:showPercent val="1"/>
            <c:showBubbleSize val="0"/>
            <c:showLeaderLines val="0"/>
            <c:extLst xmlns:a14="http://schemas.microsoft.com/office/drawing/2010/main" xmlns:wp="http://schemas.openxmlformats.org/drawingml/2006/wordprocessingDrawing" xmlns:w="http://schemas.openxmlformats.org/wordprocessingml/2006/main" xmlns:m="http://schemas.openxmlformats.org/officeDocument/2006/math">
              <c:ext xmlns:c15="http://schemas.microsoft.com/office/drawing/2012/chart" uri="{CE6537A1-D6FC-4f65-9D91-7224C49458BB}">
                <c15:spPr xmlns:c15="http://schemas.microsoft.com/office/drawing/2012/chart">
                  <a:prstGeom prst="wedgeRectCallout">
                    <a:avLst/>
                  </a:prstGeom>
                </c15:spPr>
              </c:ext>
            </c:extLst>
          </c:dLbls>
          <c:cat>
            <c:strRef>
              <c:f>Sheet1!$A$2:$A$4</c:f>
              <c:strCache>
                <c:ptCount val="3"/>
                <c:pt idx="0">
                  <c:v>Ja</c:v>
                </c:pt>
                <c:pt idx="1">
                  <c:v>Nee</c:v>
                </c:pt>
                <c:pt idx="2">
                  <c:v>Weet ik niet</c:v>
                </c:pt>
              </c:strCache>
            </c:strRef>
          </c:cat>
          <c:val>
            <c:numRef>
              <c:f>Sheet1!$B$2:$B$4</c:f>
              <c:numCache>
                <c:formatCode>0%</c:formatCode>
                <c:ptCount val="3"/>
                <c:pt idx="0">
                  <c:v>0.42</c:v>
                </c:pt>
                <c:pt idx="1">
                  <c:v>0.35</c:v>
                </c:pt>
                <c:pt idx="2">
                  <c:v>0.23</c:v>
                </c:pt>
              </c:numCache>
            </c:numRef>
          </c:val>
          <c:extLst>
            <c:ext xmlns:c16="http://schemas.microsoft.com/office/drawing/2014/chart" uri="{C3380CC4-5D6E-409C-BE32-E72D297353CC}">
              <c16:uniqueId val="{00000003-FCF9-4652-B0E4-10EC94151E15}"/>
            </c:ext>
          </c:extLst>
        </c:ser>
        <c:dLbls>
          <c:showLegendKey val="0"/>
          <c:showVal val="0"/>
          <c:showCatName val="0"/>
          <c:showSerName val="0"/>
          <c:showPercent val="0"/>
          <c:showBubbleSize val="0"/>
          <c:showLeaderLines val="0"/>
        </c:dLbls>
        <c:firstSliceAng val="0"/>
      </c:pieChart>
    </c:plotArea>
    <c:plotVisOnly val="1"/>
    <c:dispBlanksAs val="zero"/>
    <c:showDLblsOverMax val="1"/>
  </c:chart>
  <c:txPr>
    <a:bodyPr/>
    <a:lstStyle/>
    <a:p>
      <a:pPr>
        <a:defRPr sz="1000" smtId="4294967295"/>
      </a:pPr>
      <a:endParaRPr lang="nl-NL"/>
    </a:p>
  </c:txPr>
  <c:externalData r:id="rId1">
    <c:autoUpdate val="0"/>
  </c:externalData>
</c:chartSpace>
</file>

<file path=ppt/charts/chart6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nl-NL"/>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antwoorden</c:v>
                </c:pt>
              </c:strCache>
            </c:strRef>
          </c:tx>
          <c:dLbls>
            <c:dLbl>
              <c:idx val="0"/>
              <c:spPr/>
              <c:txPr>
                <a:bodyPr/>
                <a:lstStyle/>
                <a:p>
                  <a:pPr>
                    <a:defRPr smtId="4294967295">
                      <a:solidFill>
                        <a:srgbClr val="FFFFFF"/>
                      </a:solidFill>
                    </a:defRPr>
                  </a:pPr>
                  <a:endParaRPr lang="nl-NL"/>
                </a:p>
              </c:txPr>
              <c:showLegendKey val="0"/>
              <c:showVal val="0"/>
              <c:showCatName val="1"/>
              <c:showSerName val="0"/>
              <c:showPercent val="1"/>
              <c:showBubbleSize val="0"/>
              <c:separator>
</c:separator>
              <c:extLst xmlns:a14="http://schemas.microsoft.com/office/drawing/2010/main" xmlns:wp="http://schemas.openxmlformats.org/drawingml/2006/wordprocessingDrawing" xmlns:w="http://schemas.openxmlformats.org/wordprocessingml/2006/main" xmlns:m="http://schemas.openxmlformats.org/officeDocument/2006/math">
                <c:ext xmlns:c15="http://schemas.microsoft.com/office/drawing/2012/chart" uri="{CE6537A1-D6FC-4f65-9D91-7224C49458BB}"/>
                <c:ext xmlns:c16="http://schemas.microsoft.com/office/drawing/2014/chart" uri="{C3380CC4-5D6E-409C-BE32-E72D297353CC}">
                  <c16:uniqueId val="{00000000-C8D5-4718-AF78-33C82696901E}"/>
                </c:ext>
              </c:extLst>
            </c:dLbl>
            <c:dLbl>
              <c:idx val="1"/>
              <c:spPr/>
              <c:txPr>
                <a:bodyPr/>
                <a:lstStyle/>
                <a:p>
                  <a:pPr>
                    <a:defRPr smtId="4294967295">
                      <a:solidFill>
                        <a:srgbClr val="FFFFFF"/>
                      </a:solidFill>
                    </a:defRPr>
                  </a:pPr>
                  <a:endParaRPr lang="nl-NL"/>
                </a:p>
              </c:txPr>
              <c:showLegendKey val="0"/>
              <c:showVal val="0"/>
              <c:showCatName val="1"/>
              <c:showSerName val="0"/>
              <c:showPercent val="1"/>
              <c:showBubbleSize val="0"/>
              <c:separator>
</c:separator>
              <c:extLst xmlns:a14="http://schemas.microsoft.com/office/drawing/2010/main" xmlns:wp="http://schemas.openxmlformats.org/drawingml/2006/wordprocessingDrawing" xmlns:w="http://schemas.openxmlformats.org/wordprocessingml/2006/main" xmlns:m="http://schemas.openxmlformats.org/officeDocument/2006/math">
                <c:ext xmlns:c15="http://schemas.microsoft.com/office/drawing/2012/chart" uri="{CE6537A1-D6FC-4f65-9D91-7224C49458BB}"/>
                <c:ext xmlns:c16="http://schemas.microsoft.com/office/drawing/2014/chart" uri="{C3380CC4-5D6E-409C-BE32-E72D297353CC}">
                  <c16:uniqueId val="{00000001-C8D5-4718-AF78-33C82696901E}"/>
                </c:ext>
              </c:extLst>
            </c:dLbl>
            <c:dLbl>
              <c:idx val="2"/>
              <c:spPr/>
              <c:txPr>
                <a:bodyPr/>
                <a:lstStyle/>
                <a:p>
                  <a:pPr>
                    <a:defRPr smtId="4294967295">
                      <a:solidFill>
                        <a:schemeClr val="accent1"/>
                      </a:solidFill>
                    </a:defRPr>
                  </a:pPr>
                  <a:endParaRPr lang="nl-NL"/>
                </a:p>
              </c:txPr>
              <c:showLegendKey val="0"/>
              <c:showVal val="0"/>
              <c:showCatName val="1"/>
              <c:showSerName val="0"/>
              <c:showPercent val="1"/>
              <c:showBubbleSize val="0"/>
              <c:separator>
</c:separator>
              <c:extLst xmlns:a14="http://schemas.microsoft.com/office/drawing/2010/main" xmlns:wp="http://schemas.openxmlformats.org/drawingml/2006/wordprocessingDrawing" xmlns:w="http://schemas.openxmlformats.org/wordprocessingml/2006/main" xmlns:m="http://schemas.openxmlformats.org/officeDocument/2006/math">
                <c:ext xmlns:c15="http://schemas.microsoft.com/office/drawing/2012/chart" uri="{CE6537A1-D6FC-4f65-9D91-7224C49458BB}"/>
                <c:ext xmlns:c16="http://schemas.microsoft.com/office/drawing/2014/chart" uri="{C3380CC4-5D6E-409C-BE32-E72D297353CC}">
                  <c16:uniqueId val="{00000002-C8D5-4718-AF78-33C82696901E}"/>
                </c:ext>
              </c:extLst>
            </c:dLbl>
            <c:spPr>
              <a:solidFill>
                <a:srgbClr val="FFFFFF"/>
              </a:solidFill>
              <a:ln>
                <a:solidFill>
                  <a:srgbClr val="000000">
                    <a:lumMod val="65000"/>
                    <a:lumOff val="35000"/>
                  </a:srgbClr>
                </a:solidFill>
              </a:ln>
              <a:effectLst/>
            </c:spPr>
            <c:dLblPos val="outEnd"/>
            <c:showLegendKey val="0"/>
            <c:showVal val="0"/>
            <c:showCatName val="1"/>
            <c:showSerName val="0"/>
            <c:showPercent val="1"/>
            <c:showBubbleSize val="0"/>
            <c:showLeaderLines val="0"/>
            <c:extLst xmlns:a14="http://schemas.microsoft.com/office/drawing/2010/main" xmlns:wp="http://schemas.openxmlformats.org/drawingml/2006/wordprocessingDrawing" xmlns:w="http://schemas.openxmlformats.org/wordprocessingml/2006/main" xmlns:m="http://schemas.openxmlformats.org/officeDocument/2006/math">
              <c:ext xmlns:c15="http://schemas.microsoft.com/office/drawing/2012/chart" uri="{CE6537A1-D6FC-4f65-9D91-7224C49458BB}">
                <c15:spPr xmlns:c15="http://schemas.microsoft.com/office/drawing/2012/chart">
                  <a:prstGeom prst="wedgeRectCallout">
                    <a:avLst/>
                  </a:prstGeom>
                </c15:spPr>
              </c:ext>
            </c:extLst>
          </c:dLbls>
          <c:cat>
            <c:strRef>
              <c:f>Sheet1!$A$2:$A$4</c:f>
              <c:strCache>
                <c:ptCount val="3"/>
                <c:pt idx="0">
                  <c:v>Ja</c:v>
                </c:pt>
                <c:pt idx="1">
                  <c:v>Nee</c:v>
                </c:pt>
                <c:pt idx="2">
                  <c:v>Weet ik niet</c:v>
                </c:pt>
              </c:strCache>
            </c:strRef>
          </c:cat>
          <c:val>
            <c:numRef>
              <c:f>Sheet1!$B$2:$B$4</c:f>
              <c:numCache>
                <c:formatCode>0%</c:formatCode>
                <c:ptCount val="3"/>
                <c:pt idx="0">
                  <c:v>0.81</c:v>
                </c:pt>
                <c:pt idx="1">
                  <c:v>0.08</c:v>
                </c:pt>
                <c:pt idx="2">
                  <c:v>0.12</c:v>
                </c:pt>
              </c:numCache>
            </c:numRef>
          </c:val>
          <c:extLst>
            <c:ext xmlns:c16="http://schemas.microsoft.com/office/drawing/2014/chart" uri="{C3380CC4-5D6E-409C-BE32-E72D297353CC}">
              <c16:uniqueId val="{00000003-C8D5-4718-AF78-33C82696901E}"/>
            </c:ext>
          </c:extLst>
        </c:ser>
        <c:dLbls>
          <c:showLegendKey val="0"/>
          <c:showVal val="0"/>
          <c:showCatName val="0"/>
          <c:showSerName val="0"/>
          <c:showPercent val="0"/>
          <c:showBubbleSize val="0"/>
          <c:showLeaderLines val="0"/>
        </c:dLbls>
        <c:firstSliceAng val="0"/>
      </c:pieChart>
    </c:plotArea>
    <c:plotVisOnly val="1"/>
    <c:dispBlanksAs val="zero"/>
    <c:showDLblsOverMax val="1"/>
  </c:chart>
  <c:txPr>
    <a:bodyPr/>
    <a:lstStyle/>
    <a:p>
      <a:pPr>
        <a:defRPr sz="1000" smtId="4294967295"/>
      </a:pPr>
      <a:endParaRPr lang="nl-NL"/>
    </a:p>
  </c:txPr>
  <c:externalData r:id="rId1">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nl-NL"/>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stacked"/>
        <c:varyColors val="0"/>
        <c:ser>
          <c:idx val="0"/>
          <c:order val="0"/>
          <c:tx>
            <c:strRef>
              <c:f>Sheet1!$B$1</c:f>
              <c:strCache>
                <c:ptCount val="1"/>
                <c:pt idx="0">
                  <c:v>Ontevreden</c:v>
                </c:pt>
              </c:strCache>
            </c:strRef>
          </c:tx>
          <c:invertIfNegative val="0"/>
          <c:dLbls>
            <c:delete val="1"/>
          </c:dLbls>
          <c:cat>
            <c:strRef>
              <c:f>Sheet1!$A$2:$A$4</c:f>
              <c:strCache>
                <c:ptCount val="3"/>
                <c:pt idx="0">
                  <c:v>Arts (N=29)</c:v>
                </c:pt>
                <c:pt idx="1">
                  <c:v>Verpleegkundige (N=90)</c:v>
                </c:pt>
                <c:pt idx="2">
                  <c:v>Assistent (N=61)</c:v>
                </c:pt>
              </c:strCache>
            </c:strRef>
          </c:cat>
          <c:val>
            <c:numRef>
              <c:f>Sheet1!$B$2:$B$4</c:f>
              <c:numCache>
                <c:formatCode>0%</c:formatCode>
                <c:ptCount val="3"/>
                <c:pt idx="0">
                  <c:v>0</c:v>
                </c:pt>
                <c:pt idx="1">
                  <c:v>0.01</c:v>
                </c:pt>
                <c:pt idx="2">
                  <c:v>0</c:v>
                </c:pt>
              </c:numCache>
            </c:numRef>
          </c:val>
          <c:extLst>
            <c:ext xmlns:c16="http://schemas.microsoft.com/office/drawing/2014/chart" uri="{C3380CC4-5D6E-409C-BE32-E72D297353CC}">
              <c16:uniqueId val="{00000000-403E-44C1-AB36-8DDB424BA88A}"/>
            </c:ext>
          </c:extLst>
        </c:ser>
        <c:ser>
          <c:idx val="1"/>
          <c:order val="1"/>
          <c:tx>
            <c:strRef>
              <c:f>Sheet1!$C$1</c:f>
              <c:strCache>
                <c:ptCount val="1"/>
                <c:pt idx="0">
                  <c:v>Neutraal</c:v>
                </c:pt>
              </c:strCache>
            </c:strRef>
          </c:tx>
          <c:invertIfNegative val="0"/>
          <c:dLbls>
            <c:spPr>
              <a:noFill/>
              <a:ln>
                <a:noFill/>
              </a:ln>
              <a:effectLst/>
            </c:spPr>
            <c:dLblPos val="ctr"/>
            <c:showLegendKey val="0"/>
            <c:showVal val="1"/>
            <c:showCatName val="0"/>
            <c:showSerName val="0"/>
            <c:showPercent val="0"/>
            <c:showBubbleSize val="0"/>
            <c:showLeaderLines val="0"/>
            <c:extLst>
              <c:ext xmlns:c15="http://schemas.microsoft.com/office/drawing/2012/chart" uri="{CE6537A1-D6FC-4f65-9D91-7224C49458BB}">
                <c15:showLeaderLines val="1"/>
              </c:ext>
            </c:extLst>
          </c:dLbls>
          <c:cat>
            <c:strRef>
              <c:f>Sheet1!$A$2:$A$4</c:f>
              <c:strCache>
                <c:ptCount val="3"/>
                <c:pt idx="0">
                  <c:v>Arts (N=29)</c:v>
                </c:pt>
                <c:pt idx="1">
                  <c:v>Verpleegkundige (N=90)</c:v>
                </c:pt>
                <c:pt idx="2">
                  <c:v>Assistent (N=61)</c:v>
                </c:pt>
              </c:strCache>
            </c:strRef>
          </c:cat>
          <c:val>
            <c:numRef>
              <c:f>Sheet1!$C$2:$C$4</c:f>
              <c:numCache>
                <c:formatCode>0%</c:formatCode>
                <c:ptCount val="3"/>
                <c:pt idx="0">
                  <c:v>0.14000000000000001</c:v>
                </c:pt>
                <c:pt idx="1">
                  <c:v>0.12</c:v>
                </c:pt>
                <c:pt idx="2">
                  <c:v>0.1</c:v>
                </c:pt>
              </c:numCache>
            </c:numRef>
          </c:val>
          <c:extLst>
            <c:ext xmlns:c16="http://schemas.microsoft.com/office/drawing/2014/chart" uri="{C3380CC4-5D6E-409C-BE32-E72D297353CC}">
              <c16:uniqueId val="{00000004-403E-44C1-AB36-8DDB424BA88A}"/>
            </c:ext>
          </c:extLst>
        </c:ser>
        <c:ser>
          <c:idx val="2"/>
          <c:order val="2"/>
          <c:tx>
            <c:strRef>
              <c:f>Sheet1!$D$1</c:f>
              <c:strCache>
                <c:ptCount val="1"/>
                <c:pt idx="0">
                  <c:v>Tevreden</c:v>
                </c:pt>
              </c:strCache>
            </c:strRef>
          </c:tx>
          <c:invertIfNegative val="0"/>
          <c:dLbls>
            <c:spPr>
              <a:noFill/>
              <a:ln>
                <a:noFill/>
              </a:ln>
              <a:effectLst/>
            </c:spPr>
            <c:dLblPos val="ctr"/>
            <c:showLegendKey val="0"/>
            <c:showVal val="1"/>
            <c:showCatName val="0"/>
            <c:showSerName val="0"/>
            <c:showPercent val="0"/>
            <c:showBubbleSize val="0"/>
            <c:showLeaderLines val="0"/>
            <c:extLst>
              <c:ext xmlns:c15="http://schemas.microsoft.com/office/drawing/2012/chart" uri="{CE6537A1-D6FC-4f65-9D91-7224C49458BB}">
                <c15:showLeaderLines val="1"/>
              </c:ext>
            </c:extLst>
          </c:dLbls>
          <c:cat>
            <c:strRef>
              <c:f>Sheet1!$A$2:$A$4</c:f>
              <c:strCache>
                <c:ptCount val="3"/>
                <c:pt idx="0">
                  <c:v>Arts (N=29)</c:v>
                </c:pt>
                <c:pt idx="1">
                  <c:v>Verpleegkundige (N=90)</c:v>
                </c:pt>
                <c:pt idx="2">
                  <c:v>Assistent (N=61)</c:v>
                </c:pt>
              </c:strCache>
            </c:strRef>
          </c:cat>
          <c:val>
            <c:numRef>
              <c:f>Sheet1!$D$2:$D$4</c:f>
              <c:numCache>
                <c:formatCode>0%</c:formatCode>
                <c:ptCount val="3"/>
                <c:pt idx="0">
                  <c:v>0.41</c:v>
                </c:pt>
                <c:pt idx="1">
                  <c:v>0.42</c:v>
                </c:pt>
                <c:pt idx="2">
                  <c:v>0.25</c:v>
                </c:pt>
              </c:numCache>
            </c:numRef>
          </c:val>
          <c:extLst>
            <c:ext xmlns:c16="http://schemas.microsoft.com/office/drawing/2014/chart" uri="{C3380CC4-5D6E-409C-BE32-E72D297353CC}">
              <c16:uniqueId val="{00000008-403E-44C1-AB36-8DDB424BA88A}"/>
            </c:ext>
          </c:extLst>
        </c:ser>
        <c:ser>
          <c:idx val="3"/>
          <c:order val="3"/>
          <c:tx>
            <c:strRef>
              <c:f>Sheet1!$E$1</c:f>
              <c:strCache>
                <c:ptCount val="1"/>
                <c:pt idx="0">
                  <c:v>Zeer tevreden</c:v>
                </c:pt>
              </c:strCache>
            </c:strRef>
          </c:tx>
          <c:invertIfNegative val="0"/>
          <c:dLbls>
            <c:spPr>
              <a:noFill/>
              <a:ln>
                <a:noFill/>
              </a:ln>
              <a:effectLst/>
            </c:spPr>
            <c:dLblPos val="ctr"/>
            <c:showLegendKey val="0"/>
            <c:showVal val="1"/>
            <c:showCatName val="0"/>
            <c:showSerName val="0"/>
            <c:showPercent val="0"/>
            <c:showBubbleSize val="0"/>
            <c:showLeaderLines val="0"/>
            <c:extLst>
              <c:ext xmlns:c15="http://schemas.microsoft.com/office/drawing/2012/chart" uri="{CE6537A1-D6FC-4f65-9D91-7224C49458BB}">
                <c15:showLeaderLines val="1"/>
              </c:ext>
            </c:extLst>
          </c:dLbls>
          <c:cat>
            <c:strRef>
              <c:f>Sheet1!$A$2:$A$4</c:f>
              <c:strCache>
                <c:ptCount val="3"/>
                <c:pt idx="0">
                  <c:v>Arts (N=29)</c:v>
                </c:pt>
                <c:pt idx="1">
                  <c:v>Verpleegkundige (N=90)</c:v>
                </c:pt>
                <c:pt idx="2">
                  <c:v>Assistent (N=61)</c:v>
                </c:pt>
              </c:strCache>
            </c:strRef>
          </c:cat>
          <c:val>
            <c:numRef>
              <c:f>Sheet1!$E$2:$E$4</c:f>
              <c:numCache>
                <c:formatCode>0%</c:formatCode>
                <c:ptCount val="3"/>
                <c:pt idx="0">
                  <c:v>0.45</c:v>
                </c:pt>
                <c:pt idx="1">
                  <c:v>0.44</c:v>
                </c:pt>
                <c:pt idx="2">
                  <c:v>0.66</c:v>
                </c:pt>
              </c:numCache>
            </c:numRef>
          </c:val>
          <c:extLst>
            <c:ext xmlns:c16="http://schemas.microsoft.com/office/drawing/2014/chart" uri="{C3380CC4-5D6E-409C-BE32-E72D297353CC}">
              <c16:uniqueId val="{0000000C-403E-44C1-AB36-8DDB424BA88A}"/>
            </c:ext>
          </c:extLst>
        </c:ser>
        <c:dLbls>
          <c:dLblPos val="ctr"/>
          <c:showLegendKey val="0"/>
          <c:showVal val="1"/>
          <c:showCatName val="0"/>
          <c:showSerName val="0"/>
          <c:showPercent val="0"/>
          <c:showBubbleSize val="0"/>
        </c:dLbls>
        <c:gapWidth val="100"/>
        <c:overlap val="100"/>
        <c:axId val="67451136"/>
        <c:axId val="66437120"/>
      </c:barChart>
      <c:catAx>
        <c:axId val="67451136"/>
        <c:scaling>
          <c:orientation val="minMax"/>
        </c:scaling>
        <c:delete val="0"/>
        <c:axPos val="l"/>
        <c:numFmt formatCode="General" sourceLinked="1"/>
        <c:majorTickMark val="out"/>
        <c:minorTickMark val="none"/>
        <c:tickLblPos val="low"/>
        <c:crossAx val="66437120"/>
        <c:crosses val="autoZero"/>
        <c:auto val="0"/>
        <c:lblAlgn val="ctr"/>
        <c:lblOffset val="100"/>
        <c:noMultiLvlLbl val="0"/>
      </c:catAx>
      <c:valAx>
        <c:axId val="66437120"/>
        <c:scaling>
          <c:orientation val="minMax"/>
          <c:max val="1"/>
          <c:min val="0"/>
        </c:scaling>
        <c:delete val="0"/>
        <c:axPos val="b"/>
        <c:majorGridlines/>
        <c:numFmt formatCode="0%" sourceLinked="0"/>
        <c:majorTickMark val="out"/>
        <c:minorTickMark val="none"/>
        <c:tickLblPos val="low"/>
        <c:crossAx val="67451136"/>
        <c:crosses val="autoZero"/>
        <c:crossBetween val="between"/>
      </c:valAx>
    </c:plotArea>
    <c:legend>
      <c:legendPos val="b"/>
      <c:overlay val="0"/>
      <c:txPr>
        <a:bodyPr/>
        <a:lstStyle/>
        <a:p>
          <a:pPr>
            <a:defRPr sz="1000" smtId="4294967295"/>
          </a:pPr>
          <a:endParaRPr lang="nl-NL"/>
        </a:p>
      </c:txPr>
    </c:legend>
    <c:plotVisOnly val="1"/>
    <c:dispBlanksAs val="zero"/>
    <c:showDLblsOverMax val="1"/>
  </c:chart>
  <c:txPr>
    <a:bodyPr/>
    <a:lstStyle/>
    <a:p>
      <a:pPr>
        <a:defRPr sz="1000" smtId="4294967295"/>
      </a:pPr>
      <a:endParaRPr lang="nl-NL"/>
    </a:p>
  </c:txPr>
  <c:externalData r:id="rId1">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nl-NL"/>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antwoorden</c:v>
                </c:pt>
              </c:strCache>
            </c:strRef>
          </c:tx>
          <c:dPt>
            <c:idx val="1"/>
            <c:bubble3D val="0"/>
            <c:spPr>
              <a:solidFill>
                <a:schemeClr val="tx2">
                  <a:lumMod val="60000"/>
                  <a:lumOff val="40000"/>
                </a:schemeClr>
              </a:solidFill>
            </c:spPr>
            <c:extLst>
              <c:ext xmlns:c16="http://schemas.microsoft.com/office/drawing/2014/chart" uri="{C3380CC4-5D6E-409C-BE32-E72D297353CC}">
                <c16:uniqueId val="{00000001-A0D2-43FC-9863-5C99C56D5E2A}"/>
              </c:ext>
            </c:extLst>
          </c:dPt>
          <c:dPt>
            <c:idx val="4"/>
            <c:bubble3D val="0"/>
            <c:spPr>
              <a:solidFill>
                <a:schemeClr val="accent2"/>
              </a:solidFill>
            </c:spPr>
            <c:extLst>
              <c:ext xmlns:c16="http://schemas.microsoft.com/office/drawing/2014/chart" uri="{C3380CC4-5D6E-409C-BE32-E72D297353CC}">
                <c16:uniqueId val="{00000004-A0D2-43FC-9863-5C99C56D5E2A}"/>
              </c:ext>
            </c:extLst>
          </c:dPt>
          <c:dLbls>
            <c:dLbl>
              <c:idx val="0"/>
              <c:spPr/>
              <c:txPr>
                <a:bodyPr/>
                <a:lstStyle/>
                <a:p>
                  <a:pPr>
                    <a:defRPr smtId="4294967295">
                      <a:solidFill>
                        <a:srgbClr val="FFFFFF"/>
                      </a:solidFill>
                    </a:defRPr>
                  </a:pPr>
                  <a:endParaRPr lang="nl-NL"/>
                </a:p>
              </c:txPr>
              <c:showLegendKey val="0"/>
              <c:showVal val="1"/>
              <c:showCatName val="0"/>
              <c:showSerName val="0"/>
              <c:showPercent val="0"/>
              <c:showBubbleSize val="0"/>
              <c:separator>
</c:separator>
              <c:extLst>
                <c:ext xmlns:c15="http://schemas.microsoft.com/office/drawing/2012/chart" uri="{CE6537A1-D6FC-4f65-9D91-7224C49458BB}"/>
                <c:ext xmlns:c16="http://schemas.microsoft.com/office/drawing/2014/chart" uri="{C3380CC4-5D6E-409C-BE32-E72D297353CC}">
                  <c16:uniqueId val="{00000000-A0D2-43FC-9863-5C99C56D5E2A}"/>
                </c:ext>
              </c:extLst>
            </c:dLbl>
            <c:dLbl>
              <c:idx val="1"/>
              <c:layout>
                <c:manualLayout>
                  <c:x val="-3.0840273516369494E-2"/>
                  <c:y val="7.2169322878739839E-2"/>
                </c:manualLayout>
              </c:layout>
              <c:spPr>
                <a:noFill/>
                <a:ln>
                  <a:noFill/>
                </a:ln>
                <a:effectLst/>
              </c:spPr>
              <c:txPr>
                <a:bodyPr wrap="square" lIns="38100" tIns="19050" rIns="38100" bIns="19050" anchor="ctr">
                  <a:spAutoFit/>
                </a:bodyPr>
                <a:lstStyle/>
                <a:p>
                  <a:pPr>
                    <a:defRPr smtId="4294967295">
                      <a:solidFill>
                        <a:srgbClr val="FFFFFF"/>
                      </a:solidFill>
                    </a:defRPr>
                  </a:pPr>
                  <a:endParaRPr lang="nl-NL"/>
                </a:p>
              </c:txP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1-A0D2-43FC-9863-5C99C56D5E2A}"/>
                </c:ext>
              </c:extLst>
            </c:dLbl>
            <c:dLbl>
              <c:idx val="2"/>
              <c:spPr/>
              <c:txPr>
                <a:bodyPr/>
                <a:lstStyle/>
                <a:p>
                  <a:pPr>
                    <a:defRPr smtId="4294967295">
                      <a:solidFill>
                        <a:srgbClr val="FFFFFF"/>
                      </a:solidFill>
                    </a:defRPr>
                  </a:pPr>
                  <a:endParaRPr lang="nl-NL"/>
                </a:p>
              </c:txPr>
              <c:showLegendKey val="0"/>
              <c:showVal val="1"/>
              <c:showCatName val="0"/>
              <c:showSerName val="0"/>
              <c:showPercent val="0"/>
              <c:showBubbleSize val="0"/>
              <c:separator>
</c:separator>
              <c:extLst xmlns:a14="http://schemas.microsoft.com/office/drawing/2010/main" xmlns:wp="http://schemas.openxmlformats.org/drawingml/2006/wordprocessingDrawing" xmlns:w="http://schemas.openxmlformats.org/wordprocessingml/2006/main" xmlns:m="http://schemas.openxmlformats.org/officeDocument/2006/math">
                <c:ext xmlns:c15="http://schemas.microsoft.com/office/drawing/2012/chart" uri="{CE6537A1-D6FC-4f65-9D91-7224C49458BB}"/>
                <c:ext xmlns:c16="http://schemas.microsoft.com/office/drawing/2014/chart" uri="{C3380CC4-5D6E-409C-BE32-E72D297353CC}">
                  <c16:uniqueId val="{00000002-A0D2-43FC-9863-5C99C56D5E2A}"/>
                </c:ext>
              </c:extLst>
            </c:dLbl>
            <c:dLbl>
              <c:idx val="3"/>
              <c:spPr/>
              <c:txPr>
                <a:bodyPr/>
                <a:lstStyle/>
                <a:p>
                  <a:pPr>
                    <a:defRPr smtId="4294967295">
                      <a:solidFill>
                        <a:schemeClr val="accent1"/>
                      </a:solidFill>
                    </a:defRPr>
                  </a:pPr>
                  <a:endParaRPr lang="nl-NL"/>
                </a:p>
              </c:txPr>
              <c:showLegendKey val="0"/>
              <c:showVal val="1"/>
              <c:showCatName val="0"/>
              <c:showSerName val="0"/>
              <c:showPercent val="0"/>
              <c:showBubbleSize val="0"/>
              <c:separator>
</c:separator>
              <c:extLst xmlns:a14="http://schemas.microsoft.com/office/drawing/2010/main" xmlns:wp="http://schemas.openxmlformats.org/drawingml/2006/wordprocessingDrawing" xmlns:w="http://schemas.openxmlformats.org/wordprocessingml/2006/main" xmlns:m="http://schemas.openxmlformats.org/officeDocument/2006/math">
                <c:ext xmlns:c15="http://schemas.microsoft.com/office/drawing/2012/chart" uri="{CE6537A1-D6FC-4f65-9D91-7224C49458BB}"/>
                <c:ext xmlns:c16="http://schemas.microsoft.com/office/drawing/2014/chart" uri="{C3380CC4-5D6E-409C-BE32-E72D297353CC}">
                  <c16:uniqueId val="{00000003-A0D2-43FC-9863-5C99C56D5E2A}"/>
                </c:ext>
              </c:extLst>
            </c:dLbl>
            <c:dLbl>
              <c:idx val="4"/>
              <c:spPr/>
              <c:txPr>
                <a:bodyPr/>
                <a:lstStyle/>
                <a:p>
                  <a:pPr>
                    <a:defRPr smtId="4294967295">
                      <a:solidFill>
                        <a:srgbClr val="FFFFFF"/>
                      </a:solidFill>
                    </a:defRPr>
                  </a:pPr>
                  <a:endParaRPr lang="nl-NL"/>
                </a:p>
              </c:txPr>
              <c:showLegendKey val="0"/>
              <c:showVal val="1"/>
              <c:showCatName val="0"/>
              <c:showSerName val="0"/>
              <c:showPercent val="0"/>
              <c:showBubbleSize val="0"/>
              <c:separator>
</c:separator>
              <c:extLst xmlns:a14="http://schemas.microsoft.com/office/drawing/2010/main" xmlns:wp="http://schemas.openxmlformats.org/drawingml/2006/wordprocessingDrawing" xmlns:w="http://schemas.openxmlformats.org/wordprocessingml/2006/main" xmlns:m="http://schemas.openxmlformats.org/officeDocument/2006/math">
                <c:ext xmlns:c15="http://schemas.microsoft.com/office/drawing/2012/chart" uri="{CE6537A1-D6FC-4f65-9D91-7224C49458BB}"/>
                <c:ext xmlns:c16="http://schemas.microsoft.com/office/drawing/2014/chart" uri="{C3380CC4-5D6E-409C-BE32-E72D297353CC}">
                  <c16:uniqueId val="{00000004-A0D2-43FC-9863-5C99C56D5E2A}"/>
                </c:ext>
              </c:extLst>
            </c:dLbl>
            <c:spPr>
              <a:noFill/>
              <a:ln>
                <a:noFill/>
              </a:ln>
              <a:effectLst/>
            </c:spPr>
            <c:showLegendKey val="0"/>
            <c:showVal val="0"/>
            <c:showCatName val="0"/>
            <c:showSerName val="0"/>
            <c:showPercent val="0"/>
            <c:showBubbleSize val="0"/>
            <c:extLst xmlns:a14="http://schemas.microsoft.com/office/drawing/2010/main" xmlns:wp="http://schemas.openxmlformats.org/drawingml/2006/wordprocessingDrawing" xmlns:w="http://schemas.openxmlformats.org/wordprocessingml/2006/main" xmlns:m="http://schemas.openxmlformats.org/officeDocument/2006/math">
              <c:ext xmlns:c15="http://schemas.microsoft.com/office/drawing/2012/chart" uri="{CE6537A1-D6FC-4f65-9D91-7224C49458BB}"/>
            </c:extLst>
          </c:dLbls>
          <c:cat>
            <c:strRef>
              <c:f>Sheet1!$A$2:$A$6</c:f>
              <c:strCache>
                <c:ptCount val="5"/>
                <c:pt idx="0">
                  <c:v>Altijd, alle ouders/verzorgers</c:v>
                </c:pt>
                <c:pt idx="1">
                  <c:v>Alleen als ik denk dat het om een laaggeletterde ouder gaat</c:v>
                </c:pt>
                <c:pt idx="2">
                  <c:v>Alleen als de ouder vragen heeft over lezen en de taalontwikkeling</c:v>
                </c:pt>
                <c:pt idx="3">
                  <c:v>Anders, namelijk:</c:v>
                </c:pt>
                <c:pt idx="4">
                  <c:v>Niet, de BoekStartcoach benadert de ouders/verzorgers zelf</c:v>
                </c:pt>
              </c:strCache>
            </c:strRef>
          </c:cat>
          <c:val>
            <c:numRef>
              <c:f>Sheet1!$B$2:$B$6</c:f>
              <c:numCache>
                <c:formatCode>0%</c:formatCode>
                <c:ptCount val="5"/>
                <c:pt idx="0">
                  <c:v>0.08</c:v>
                </c:pt>
                <c:pt idx="1">
                  <c:v>0.02</c:v>
                </c:pt>
                <c:pt idx="2">
                  <c:v>7.0000000000000007E-2</c:v>
                </c:pt>
                <c:pt idx="3">
                  <c:v>0.2</c:v>
                </c:pt>
                <c:pt idx="4">
                  <c:v>0.64</c:v>
                </c:pt>
              </c:numCache>
            </c:numRef>
          </c:val>
          <c:extLst>
            <c:ext xmlns:c16="http://schemas.microsoft.com/office/drawing/2014/chart" uri="{C3380CC4-5D6E-409C-BE32-E72D297353CC}">
              <c16:uniqueId val="{00000005-A0D2-43FC-9863-5C99C56D5E2A}"/>
            </c:ext>
          </c:extLst>
        </c:ser>
        <c:dLbls>
          <c:showLegendKey val="0"/>
          <c:showVal val="0"/>
          <c:showCatName val="0"/>
          <c:showSerName val="0"/>
          <c:showPercent val="0"/>
          <c:showBubbleSize val="0"/>
          <c:showLeaderLines val="1"/>
        </c:dLbls>
        <c:firstSliceAng val="0"/>
      </c:pieChart>
    </c:plotArea>
    <c:legend>
      <c:legendPos val="r"/>
      <c:overlay val="0"/>
      <c:txPr>
        <a:bodyPr/>
        <a:lstStyle/>
        <a:p>
          <a:pPr>
            <a:defRPr sz="1000" smtId="4294967295"/>
          </a:pPr>
          <a:endParaRPr lang="nl-NL"/>
        </a:p>
      </c:txPr>
    </c:legend>
    <c:plotVisOnly val="1"/>
    <c:dispBlanksAs val="zero"/>
    <c:showDLblsOverMax val="1"/>
  </c:chart>
  <c:txPr>
    <a:bodyPr/>
    <a:lstStyle/>
    <a:p>
      <a:pPr>
        <a:defRPr sz="1000" smtId="4294967295"/>
      </a:pPr>
      <a:endParaRPr lang="nl-NL"/>
    </a:p>
  </c:txPr>
  <c:externalData r:id="rId1">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nl-NL"/>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antwoorden</c:v>
                </c:pt>
              </c:strCache>
            </c:strRef>
          </c:tx>
          <c:invertIfNegative val="0"/>
          <c:dLbls>
            <c:dLbl>
              <c:idx val="0"/>
              <c:spPr/>
              <c:txPr>
                <a:bodyPr/>
                <a:lstStyle/>
                <a:p>
                  <a:pPr>
                    <a:defRPr sz="1000" smtId="4294967295"/>
                  </a:pPr>
                  <a:endParaRPr lang="nl-NL"/>
                </a:p>
              </c:txPr>
              <c:showLegendKey val="0"/>
              <c:showVal val="1"/>
              <c:showCatName val="0"/>
              <c:showSerName val="0"/>
              <c:showPercent val="0"/>
              <c:showBubbleSize val="0"/>
              <c:separator>/</c:separator>
              <c:extLst xmlns:a14="http://schemas.microsoft.com/office/drawing/2010/main" xmlns:wp="http://schemas.openxmlformats.org/drawingml/2006/wordprocessingDrawing" xmlns:w="http://schemas.openxmlformats.org/wordprocessingml/2006/main" xmlns:m="http://schemas.openxmlformats.org/officeDocument/2006/math">
                <c:ext xmlns:c15="http://schemas.microsoft.com/office/drawing/2012/chart" uri="{CE6537A1-D6FC-4f65-9D91-7224C49458BB}"/>
                <c:ext xmlns:c16="http://schemas.microsoft.com/office/drawing/2014/chart" uri="{C3380CC4-5D6E-409C-BE32-E72D297353CC}">
                  <c16:uniqueId val="{00000000-A5A7-4738-B2EB-D0F7B9688368}"/>
                </c:ext>
              </c:extLst>
            </c:dLbl>
            <c:dLbl>
              <c:idx val="1"/>
              <c:spPr/>
              <c:txPr>
                <a:bodyPr/>
                <a:lstStyle/>
                <a:p>
                  <a:pPr>
                    <a:defRPr sz="1000" smtId="4294967295"/>
                  </a:pPr>
                  <a:endParaRPr lang="nl-NL"/>
                </a:p>
              </c:txPr>
              <c:showLegendKey val="0"/>
              <c:showVal val="1"/>
              <c:showCatName val="0"/>
              <c:showSerName val="0"/>
              <c:showPercent val="0"/>
              <c:showBubbleSize val="0"/>
              <c:separator>/</c:separator>
              <c:extLst xmlns:a14="http://schemas.microsoft.com/office/drawing/2010/main" xmlns:wp="http://schemas.openxmlformats.org/drawingml/2006/wordprocessingDrawing" xmlns:w="http://schemas.openxmlformats.org/wordprocessingml/2006/main" xmlns:m="http://schemas.openxmlformats.org/officeDocument/2006/math">
                <c:ext xmlns:c15="http://schemas.microsoft.com/office/drawing/2012/chart" uri="{CE6537A1-D6FC-4f65-9D91-7224C49458BB}"/>
                <c:ext xmlns:c16="http://schemas.microsoft.com/office/drawing/2014/chart" uri="{C3380CC4-5D6E-409C-BE32-E72D297353CC}">
                  <c16:uniqueId val="{00000001-A5A7-4738-B2EB-D0F7B9688368}"/>
                </c:ext>
              </c:extLst>
            </c:dLbl>
            <c:dLbl>
              <c:idx val="2"/>
              <c:spPr/>
              <c:txPr>
                <a:bodyPr/>
                <a:lstStyle/>
                <a:p>
                  <a:pPr>
                    <a:defRPr sz="1000" smtId="4294967295"/>
                  </a:pPr>
                  <a:endParaRPr lang="nl-NL"/>
                </a:p>
              </c:txPr>
              <c:showLegendKey val="0"/>
              <c:showVal val="1"/>
              <c:showCatName val="0"/>
              <c:showSerName val="0"/>
              <c:showPercent val="0"/>
              <c:showBubbleSize val="0"/>
              <c:separator>/</c:separator>
              <c:extLst xmlns:a14="http://schemas.microsoft.com/office/drawing/2010/main" xmlns:wp="http://schemas.openxmlformats.org/drawingml/2006/wordprocessingDrawing" xmlns:w="http://schemas.openxmlformats.org/wordprocessingml/2006/main" xmlns:m="http://schemas.openxmlformats.org/officeDocument/2006/math">
                <c:ext xmlns:c15="http://schemas.microsoft.com/office/drawing/2012/chart" uri="{CE6537A1-D6FC-4f65-9D91-7224C49458BB}"/>
                <c:ext xmlns:c16="http://schemas.microsoft.com/office/drawing/2014/chart" uri="{C3380CC4-5D6E-409C-BE32-E72D297353CC}">
                  <c16:uniqueId val="{00000002-A5A7-4738-B2EB-D0F7B9688368}"/>
                </c:ext>
              </c:extLst>
            </c:dLbl>
            <c:dLbl>
              <c:idx val="3"/>
              <c:spPr/>
              <c:txPr>
                <a:bodyPr/>
                <a:lstStyle/>
                <a:p>
                  <a:pPr>
                    <a:defRPr sz="1000" smtId="4294967295"/>
                  </a:pPr>
                  <a:endParaRPr lang="nl-NL"/>
                </a:p>
              </c:txPr>
              <c:showLegendKey val="0"/>
              <c:showVal val="1"/>
              <c:showCatName val="0"/>
              <c:showSerName val="0"/>
              <c:showPercent val="0"/>
              <c:showBubbleSize val="0"/>
              <c:separator>/</c:separator>
              <c:extLst xmlns:a14="http://schemas.microsoft.com/office/drawing/2010/main" xmlns:wp="http://schemas.openxmlformats.org/drawingml/2006/wordprocessingDrawing" xmlns:w="http://schemas.openxmlformats.org/wordprocessingml/2006/main" xmlns:m="http://schemas.openxmlformats.org/officeDocument/2006/math">
                <c:ext xmlns:c15="http://schemas.microsoft.com/office/drawing/2012/chart" uri="{CE6537A1-D6FC-4f65-9D91-7224C49458BB}"/>
                <c:ext xmlns:c16="http://schemas.microsoft.com/office/drawing/2014/chart" uri="{C3380CC4-5D6E-409C-BE32-E72D297353CC}">
                  <c16:uniqueId val="{00000003-A5A7-4738-B2EB-D0F7B9688368}"/>
                </c:ext>
              </c:extLst>
            </c:dLbl>
            <c:dLbl>
              <c:idx val="4"/>
              <c:spPr/>
              <c:txPr>
                <a:bodyPr/>
                <a:lstStyle/>
                <a:p>
                  <a:pPr>
                    <a:defRPr sz="1000" smtId="4294967295"/>
                  </a:pPr>
                  <a:endParaRPr lang="nl-NL"/>
                </a:p>
              </c:txPr>
              <c:showLegendKey val="0"/>
              <c:showVal val="1"/>
              <c:showCatName val="0"/>
              <c:showSerName val="0"/>
              <c:showPercent val="0"/>
              <c:showBubbleSize val="0"/>
              <c:separator>/</c:separator>
              <c:extLst xmlns:a14="http://schemas.microsoft.com/office/drawing/2010/main" xmlns:wp="http://schemas.openxmlformats.org/drawingml/2006/wordprocessingDrawing" xmlns:w="http://schemas.openxmlformats.org/wordprocessingml/2006/main" xmlns:m="http://schemas.openxmlformats.org/officeDocument/2006/math">
                <c:ext xmlns:c15="http://schemas.microsoft.com/office/drawing/2012/chart" uri="{CE6537A1-D6FC-4f65-9D91-7224C49458BB}"/>
                <c:ext xmlns:c16="http://schemas.microsoft.com/office/drawing/2014/chart" uri="{C3380CC4-5D6E-409C-BE32-E72D297353CC}">
                  <c16:uniqueId val="{00000004-A5A7-4738-B2EB-D0F7B9688368}"/>
                </c:ext>
              </c:extLst>
            </c:dLbl>
            <c:dLbl>
              <c:idx val="5"/>
              <c:spPr/>
              <c:txPr>
                <a:bodyPr/>
                <a:lstStyle/>
                <a:p>
                  <a:pPr>
                    <a:defRPr sz="1000" smtId="4294967295"/>
                  </a:pPr>
                  <a:endParaRPr lang="nl-NL"/>
                </a:p>
              </c:txPr>
              <c:showLegendKey val="0"/>
              <c:showVal val="1"/>
              <c:showCatName val="0"/>
              <c:showSerName val="0"/>
              <c:showPercent val="0"/>
              <c:showBubbleSize val="0"/>
              <c:separator>/</c:separator>
              <c:extLst xmlns:a14="http://schemas.microsoft.com/office/drawing/2010/main" xmlns:wp="http://schemas.openxmlformats.org/drawingml/2006/wordprocessingDrawing" xmlns:w="http://schemas.openxmlformats.org/wordprocessingml/2006/main" xmlns:m="http://schemas.openxmlformats.org/officeDocument/2006/math">
                <c:ext xmlns:c15="http://schemas.microsoft.com/office/drawing/2012/chart" uri="{CE6537A1-D6FC-4f65-9D91-7224C49458BB}"/>
                <c:ext xmlns:c16="http://schemas.microsoft.com/office/drawing/2014/chart" uri="{C3380CC4-5D6E-409C-BE32-E72D297353CC}">
                  <c16:uniqueId val="{00000005-A5A7-4738-B2EB-D0F7B9688368}"/>
                </c:ext>
              </c:extLst>
            </c:dLbl>
            <c:dLbl>
              <c:idx val="6"/>
              <c:spPr/>
              <c:txPr>
                <a:bodyPr/>
                <a:lstStyle/>
                <a:p>
                  <a:pPr>
                    <a:defRPr sz="1000" smtId="4294967295"/>
                  </a:pPr>
                  <a:endParaRPr lang="nl-NL"/>
                </a:p>
              </c:txPr>
              <c:showLegendKey val="0"/>
              <c:showVal val="1"/>
              <c:showCatName val="0"/>
              <c:showSerName val="0"/>
              <c:showPercent val="0"/>
              <c:showBubbleSize val="0"/>
              <c:separator>/</c:separator>
              <c:extLst xmlns:a14="http://schemas.microsoft.com/office/drawing/2010/main" xmlns:wp="http://schemas.openxmlformats.org/drawingml/2006/wordprocessingDrawing" xmlns:w="http://schemas.openxmlformats.org/wordprocessingml/2006/main" xmlns:m="http://schemas.openxmlformats.org/officeDocument/2006/math">
                <c:ext xmlns:c15="http://schemas.microsoft.com/office/drawing/2012/chart" uri="{CE6537A1-D6FC-4f65-9D91-7224C49458BB}"/>
                <c:ext xmlns:c16="http://schemas.microsoft.com/office/drawing/2014/chart" uri="{C3380CC4-5D6E-409C-BE32-E72D297353CC}">
                  <c16:uniqueId val="{00000006-A5A7-4738-B2EB-D0F7B9688368}"/>
                </c:ext>
              </c:extLst>
            </c:dLbl>
            <c:dLbl>
              <c:idx val="7"/>
              <c:spPr/>
              <c:txPr>
                <a:bodyPr/>
                <a:lstStyle/>
                <a:p>
                  <a:pPr>
                    <a:defRPr sz="1000" smtId="4294967295"/>
                  </a:pPr>
                  <a:endParaRPr lang="nl-NL"/>
                </a:p>
              </c:txPr>
              <c:showLegendKey val="0"/>
              <c:showVal val="1"/>
              <c:showCatName val="0"/>
              <c:showSerName val="0"/>
              <c:showPercent val="0"/>
              <c:showBubbleSize val="0"/>
              <c:separator>/</c:separator>
              <c:extLst xmlns:a14="http://schemas.microsoft.com/office/drawing/2010/main" xmlns:wp="http://schemas.openxmlformats.org/drawingml/2006/wordprocessingDrawing" xmlns:w="http://schemas.openxmlformats.org/wordprocessingml/2006/main" xmlns:m="http://schemas.openxmlformats.org/officeDocument/2006/math">
                <c:ext xmlns:c15="http://schemas.microsoft.com/office/drawing/2012/chart" uri="{CE6537A1-D6FC-4f65-9D91-7224C49458BB}"/>
                <c:ext xmlns:c16="http://schemas.microsoft.com/office/drawing/2014/chart" uri="{C3380CC4-5D6E-409C-BE32-E72D297353CC}">
                  <c16:uniqueId val="{00000007-A5A7-4738-B2EB-D0F7B9688368}"/>
                </c:ext>
              </c:extLst>
            </c:dLbl>
            <c:spPr>
              <a:noFill/>
              <a:ln>
                <a:noFill/>
              </a:ln>
              <a:effectLst/>
            </c:spPr>
            <c:showLegendKey val="0"/>
            <c:showVal val="0"/>
            <c:showCatName val="0"/>
            <c:showSerName val="0"/>
            <c:showPercent val="0"/>
            <c:showBubbleSize val="0"/>
            <c:extLst xmlns:a14="http://schemas.microsoft.com/office/drawing/2010/main" xmlns:wp="http://schemas.openxmlformats.org/drawingml/2006/wordprocessingDrawing" xmlns:w="http://schemas.openxmlformats.org/wordprocessingml/2006/main" xmlns:m="http://schemas.openxmlformats.org/officeDocument/2006/math">
              <c:ext xmlns:c15="http://schemas.microsoft.com/office/drawing/2012/chart" uri="{CE6537A1-D6FC-4f65-9D91-7224C49458BB}">
                <c15:showLeaderLines val="0"/>
              </c:ext>
            </c:extLst>
          </c:dLbls>
          <c:cat>
            <c:strRef>
              <c:f>Sheet1!$A$2:$A$9</c:f>
              <c:strCache>
                <c:ptCount val="8"/>
                <c:pt idx="0">
                  <c:v>Door te verwijzen naar de bibliotheek</c:v>
                </c:pt>
                <c:pt idx="1">
                  <c:v>Door de bon voor de BoekStartkoffer uit te delen</c:v>
                </c:pt>
                <c:pt idx="2">
                  <c:v>Door te wijzen op de BoekStartkoffer</c:v>
                </c:pt>
                <c:pt idx="3">
                  <c:v>Anders, nl:…</c:v>
                </c:pt>
                <c:pt idx="4">
                  <c:v>Door de ouder(s)/verzorger(s)te wijzen op de momenten waarop de BoekStartcoach wel aanwezig is</c:v>
                </c:pt>
                <c:pt idx="5">
                  <c:v>Door de voorstelkaart van de BoekStartcoach mee te geven</c:v>
                </c:pt>
                <c:pt idx="6">
                  <c:v>Door andere schriftelijke informatie mee te geven</c:v>
                </c:pt>
                <c:pt idx="7">
                  <c:v>Dit doe ik niet</c:v>
                </c:pt>
              </c:strCache>
            </c:strRef>
          </c:cat>
          <c:val>
            <c:numRef>
              <c:f>Sheet1!$B$2:$B$9</c:f>
              <c:numCache>
                <c:formatCode>0%</c:formatCode>
                <c:ptCount val="8"/>
                <c:pt idx="0">
                  <c:v>0.78</c:v>
                </c:pt>
                <c:pt idx="1">
                  <c:v>0.42</c:v>
                </c:pt>
                <c:pt idx="2">
                  <c:v>0.4</c:v>
                </c:pt>
                <c:pt idx="3">
                  <c:v>0.16</c:v>
                </c:pt>
                <c:pt idx="4">
                  <c:v>0.15</c:v>
                </c:pt>
                <c:pt idx="5">
                  <c:v>0.12</c:v>
                </c:pt>
                <c:pt idx="6">
                  <c:v>7.0000000000000007E-2</c:v>
                </c:pt>
                <c:pt idx="7">
                  <c:v>0.06</c:v>
                </c:pt>
              </c:numCache>
            </c:numRef>
          </c:val>
          <c:extLst>
            <c:ext xmlns:c16="http://schemas.microsoft.com/office/drawing/2014/chart" uri="{C3380CC4-5D6E-409C-BE32-E72D297353CC}">
              <c16:uniqueId val="{00000008-A5A7-4738-B2EB-D0F7B9688368}"/>
            </c:ext>
          </c:extLst>
        </c:ser>
        <c:dLbls>
          <c:showLegendKey val="0"/>
          <c:showVal val="0"/>
          <c:showCatName val="0"/>
          <c:showSerName val="0"/>
          <c:showPercent val="0"/>
          <c:showBubbleSize val="0"/>
        </c:dLbls>
        <c:gapWidth val="150"/>
        <c:axId val="67451136"/>
        <c:axId val="66437120"/>
      </c:barChart>
      <c:catAx>
        <c:axId val="67451136"/>
        <c:scaling>
          <c:orientation val="maxMin"/>
        </c:scaling>
        <c:delete val="0"/>
        <c:axPos val="l"/>
        <c:numFmt formatCode="General" sourceLinked="1"/>
        <c:majorTickMark val="out"/>
        <c:minorTickMark val="none"/>
        <c:tickLblPos val="low"/>
        <c:crossAx val="66437120"/>
        <c:crosses val="autoZero"/>
        <c:auto val="0"/>
        <c:lblAlgn val="ctr"/>
        <c:lblOffset val="100"/>
        <c:noMultiLvlLbl val="0"/>
      </c:catAx>
      <c:valAx>
        <c:axId val="66437120"/>
        <c:scaling>
          <c:orientation val="minMax"/>
          <c:min val="0"/>
        </c:scaling>
        <c:delete val="0"/>
        <c:axPos val="t"/>
        <c:majorGridlines/>
        <c:numFmt formatCode="0%" sourceLinked="0"/>
        <c:majorTickMark val="out"/>
        <c:minorTickMark val="none"/>
        <c:tickLblPos val="high"/>
        <c:crossAx val="67451136"/>
        <c:crosses val="autoZero"/>
        <c:crossBetween val="between"/>
      </c:valAx>
    </c:plotArea>
    <c:plotVisOnly val="1"/>
    <c:dispBlanksAs val="zero"/>
    <c:showDLblsOverMax val="1"/>
  </c:chart>
  <c:txPr>
    <a:bodyPr/>
    <a:lstStyle/>
    <a:p>
      <a:pPr>
        <a:defRPr sz="1000" smtId="4294967295"/>
      </a:pPr>
      <a:endParaRPr lang="nl-NL"/>
    </a:p>
  </c:txPr>
  <c:externalData r:id="rId1">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1">
  <a:schemeClr val="accent1"/>
  <a:schemeClr val="accent3"/>
  <a:schemeClr val="accent5"/>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102">
  <cs:axisTitle>
    <cs:lnRef idx="0"/>
    <cs:fillRef idx="0"/>
    <cs:effectRef idx="0"/>
    <cs:fontRef idx="minor">
      <a:schemeClr val="tx1"/>
    </cs:fontRef>
    <cs:defRPr sz="1000" b="1" kern="1200"/>
  </cs:axisTitle>
  <cs:categoryAxis>
    <cs:lnRef idx="1">
      <a:schemeClr val="tx1">
        <a:tint val="75000"/>
      </a:schemeClr>
    </cs:lnRef>
    <cs:fillRef idx="0"/>
    <cs:effectRef idx="0"/>
    <cs:fontRef idx="minor">
      <a:schemeClr val="tx1"/>
    </cs:fontRef>
    <cs:spPr>
      <a:ln>
        <a:round/>
      </a:ln>
    </cs:spPr>
    <cs:defRPr sz="1000" kern="1200"/>
  </cs:categoryAxis>
  <cs:chartArea mods="allowNoFillOverride allowNoLineOverride">
    <cs:lnRef idx="1">
      <a:schemeClr val="tx1">
        <a:tint val="75000"/>
      </a:schemeClr>
    </cs:lnRef>
    <cs:fillRef idx="1">
      <a:schemeClr val="bg1"/>
    </cs:fillRef>
    <cs:effectRef idx="0"/>
    <cs:fontRef idx="minor">
      <a:schemeClr val="tx1"/>
    </cs:fontRef>
    <cs:spPr>
      <a:ln>
        <a:round/>
      </a:ln>
    </cs:spPr>
    <cs:defRPr sz="1000" kern="1200"/>
  </cs:chartArea>
  <cs:dataLabel>
    <cs:lnRef idx="0"/>
    <cs:fillRef idx="0"/>
    <cs:effectRef idx="0"/>
    <cs:fontRef idx="minor">
      <a:schemeClr val="tx1"/>
    </cs:fontRef>
    <cs:defRPr sz="1000" kern="1200"/>
  </cs:dataLabel>
  <cs:dataLabelCallout>
    <cs:lnRef idx="0"/>
    <cs:fillRef idx="0"/>
    <cs:effectRef idx="0"/>
    <cs:fontRef idx="minor">
      <a:schemeClr val="dk1"/>
    </cs:fontRef>
    <cs:spPr>
      <a:solidFill>
        <a:schemeClr val="lt1"/>
      </a:solidFill>
      <a:ln>
        <a:solidFill>
          <a:schemeClr val="dk1">
            <a:lumMod val="65000"/>
            <a:lumOff val="35000"/>
          </a:schemeClr>
        </a:solidFill>
      </a:ln>
    </cs:spPr>
    <cs:defRPr sz="1000" kern="1200"/>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1">
      <cs:styleClr val="auto"/>
    </cs:lnRef>
    <cs:lineWidthScale>3</cs:lineWidthScale>
    <cs:fillRef idx="0"/>
    <cs:effectRef idx="0"/>
    <cs:fontRef idx="minor">
      <a:schemeClr val="tx1"/>
    </cs:fontRef>
    <cs:spPr>
      <a:ln cap="rnd">
        <a:round/>
      </a:ln>
    </cs:spPr>
  </cs:dataPointLine>
  <cs:dataPointMarker>
    <cs:lnRef idx="1">
      <cs:styleClr val="auto"/>
    </cs:lnRef>
    <cs:fillRef idx="1">
      <cs:styleClr val="auto"/>
    </cs:fillRef>
    <cs:effectRef idx="0"/>
    <cs:fontRef idx="minor">
      <a:schemeClr val="tx1"/>
    </cs:fontRef>
    <cs:spPr>
      <a:ln>
        <a:round/>
      </a:ln>
    </cs:spPr>
  </cs:dataPointMarker>
  <cs:dataPointMarkerLayout/>
  <cs:dataPointWireframe>
    <cs:lnRef idx="1">
      <cs:styleClr val="auto"/>
    </cs:lnRef>
    <cs:fillRef idx="0"/>
    <cs:effectRef idx="0"/>
    <cs:fontRef idx="minor">
      <a:schemeClr val="tx1"/>
    </cs:fontRef>
    <cs:spPr>
      <a:ln>
        <a:round/>
      </a:ln>
    </cs:spPr>
  </cs:dataPointWireframe>
  <cs:dataTable>
    <cs:lnRef idx="1">
      <a:schemeClr val="tx1">
        <a:tint val="75000"/>
      </a:schemeClr>
    </cs:lnRef>
    <cs:fillRef idx="0"/>
    <cs:effectRef idx="0"/>
    <cs:fontRef idx="minor">
      <a:schemeClr val="tx1"/>
    </cs:fontRef>
    <cs:spPr>
      <a:ln>
        <a:round/>
      </a:ln>
    </cs:spPr>
    <cs:defRPr sz="1000" kern="1200"/>
  </cs:dataTable>
  <cs:downBar>
    <cs:lnRef idx="1">
      <a:schemeClr val="tx1"/>
    </cs:lnRef>
    <cs:fillRef idx="1">
      <a:schemeClr val="dk1">
        <a:tint val="95000"/>
      </a:schemeClr>
    </cs:fillRef>
    <cs:effectRef idx="0"/>
    <cs:fontRef idx="minor">
      <a:schemeClr val="tx1"/>
    </cs:fontRef>
    <cs:spPr>
      <a:ln>
        <a:round/>
      </a:ln>
    </cs:spPr>
  </cs:downBar>
  <cs:dropLine>
    <cs:lnRef idx="1">
      <a:schemeClr val="tx1"/>
    </cs:lnRef>
    <cs:fillRef idx="0"/>
    <cs:effectRef idx="0"/>
    <cs:fontRef idx="minor">
      <a:schemeClr val="tx1"/>
    </cs:fontRef>
    <cs:spPr>
      <a:ln>
        <a:round/>
      </a:ln>
    </cs:spPr>
  </cs:dropLine>
  <cs:errorBar>
    <cs:lnRef idx="1">
      <a:schemeClr val="tx1"/>
    </cs:lnRef>
    <cs:fillRef idx="1">
      <a:schemeClr val="tx1"/>
    </cs:fillRef>
    <cs:effectRef idx="0"/>
    <cs:fontRef idx="minor">
      <a:schemeClr val="tx1"/>
    </cs:fontRef>
    <cs:spPr>
      <a:ln>
        <a:round/>
      </a:ln>
    </cs:spPr>
  </cs:errorBar>
  <cs:floor>
    <cs:lnRef idx="1">
      <a:schemeClr val="tx1">
        <a:tint val="75000"/>
      </a:schemeClr>
    </cs:lnRef>
    <cs:fillRef idx="0"/>
    <cs:effectRef idx="0"/>
    <cs:fontRef idx="minor">
      <a:schemeClr val="tx1"/>
    </cs:fontRef>
    <cs:spPr>
      <a:ln>
        <a:round/>
      </a:ln>
    </cs:spPr>
  </cs:floor>
  <cs:gridlineMajor>
    <cs:lnRef idx="1">
      <a:schemeClr val="tx1">
        <a:tint val="75000"/>
      </a:schemeClr>
    </cs:lnRef>
    <cs:fillRef idx="0"/>
    <cs:effectRef idx="0"/>
    <cs:fontRef idx="minor">
      <a:schemeClr val="tx1"/>
    </cs:fontRef>
    <cs:spPr>
      <a:ln>
        <a:round/>
      </a:ln>
    </cs:spPr>
  </cs:gridlineMajor>
  <cs:gridlineMinor>
    <cs:lnRef idx="1">
      <a:schemeClr val="tx1">
        <a:tint val="50000"/>
      </a:schemeClr>
    </cs:lnRef>
    <cs:fillRef idx="0"/>
    <cs:effectRef idx="0"/>
    <cs:fontRef idx="minor">
      <a:schemeClr val="tx1"/>
    </cs:fontRef>
    <cs:spPr>
      <a:ln>
        <a:round/>
      </a:ln>
    </cs:spPr>
  </cs:gridlineMinor>
  <cs:hiLoLine>
    <cs:lnRef idx="1">
      <a:schemeClr val="tx1"/>
    </cs:lnRef>
    <cs:fillRef idx="0"/>
    <cs:effectRef idx="0"/>
    <cs:fontRef idx="minor">
      <a:schemeClr val="tx1"/>
    </cs:fontRef>
    <cs:spPr>
      <a:ln>
        <a:round/>
      </a:ln>
    </cs:spPr>
  </cs:hiLoLine>
  <cs:leaderLine>
    <cs:lnRef idx="1">
      <a:schemeClr val="tx1"/>
    </cs:lnRef>
    <cs:fillRef idx="0"/>
    <cs:effectRef idx="0"/>
    <cs:fontRef idx="minor">
      <a:schemeClr val="tx1"/>
    </cs:fontRef>
    <cs:spPr>
      <a:ln>
        <a:round/>
      </a:ln>
    </cs:spPr>
  </cs:leaderLine>
  <cs:legend>
    <cs:lnRef idx="0"/>
    <cs:fillRef idx="0"/>
    <cs:effectRef idx="0"/>
    <cs:fontRef idx="minor">
      <a:schemeClr val="tx1"/>
    </cs:fontRef>
    <cs:defRPr sz="1000" kern="1200"/>
  </cs:legend>
  <cs:plotArea mods="allowNoFillOverride allowNoLineOverride">
    <cs:lnRef idx="0"/>
    <cs:fillRef idx="1">
      <a:schemeClr val="bg1"/>
    </cs:fillRef>
    <cs:effectRef idx="0"/>
    <cs:fontRef idx="minor">
      <a:schemeClr val="tx1"/>
    </cs:fontRef>
  </cs:plotArea>
  <cs:plotArea3D>
    <cs:lnRef idx="0"/>
    <cs:fillRef idx="0"/>
    <cs:effectRef idx="0"/>
    <cs:fontRef idx="minor">
      <a:schemeClr val="tx1"/>
    </cs:fontRef>
  </cs:plotArea3D>
  <cs:seriesAxis>
    <cs:lnRef idx="1">
      <a:schemeClr val="tx1">
        <a:tint val="75000"/>
      </a:schemeClr>
    </cs:lnRef>
    <cs:fillRef idx="0"/>
    <cs:effectRef idx="0"/>
    <cs:fontRef idx="minor">
      <a:schemeClr val="tx1"/>
    </cs:fontRef>
    <cs:spPr>
      <a:ln>
        <a:round/>
      </a:ln>
    </cs:spPr>
    <cs:defRPr sz="1000" kern="1200"/>
  </cs:seriesAxis>
  <cs:seriesLine>
    <cs:lnRef idx="1">
      <a:schemeClr val="tx1"/>
    </cs:lnRef>
    <cs:fillRef idx="0"/>
    <cs:effectRef idx="0"/>
    <cs:fontRef idx="minor">
      <a:schemeClr val="tx1"/>
    </cs:fontRef>
    <cs:spPr>
      <a:ln>
        <a:round/>
      </a:ln>
    </cs:spPr>
  </cs:seriesLine>
  <cs:title>
    <cs:lnRef idx="0"/>
    <cs:fillRef idx="0"/>
    <cs:effectRef idx="0"/>
    <cs:fontRef idx="minor">
      <a:schemeClr val="tx1"/>
    </cs:fontRef>
    <cs:defRPr sz="1800" b="1" kern="1200"/>
  </cs:title>
  <cs:trendline>
    <cs:lnRef idx="1">
      <a:schemeClr val="tx1"/>
    </cs:lnRef>
    <cs:fillRef idx="0"/>
    <cs:effectRef idx="0"/>
    <cs:fontRef idx="minor">
      <a:schemeClr val="tx1"/>
    </cs:fontRef>
    <cs:spPr>
      <a:ln cap="rnd">
        <a:round/>
      </a:ln>
    </cs:spPr>
  </cs:trendline>
  <cs:trendlineLabel>
    <cs:lnRef idx="0"/>
    <cs:fillRef idx="0"/>
    <cs:effectRef idx="0"/>
    <cs:fontRef idx="minor">
      <a:schemeClr val="tx1"/>
    </cs:fontRef>
    <cs:defRPr sz="1000" kern="1200"/>
  </cs:trendlineLabel>
  <cs:upBar>
    <cs:lnRef idx="1">
      <a:schemeClr val="tx1"/>
    </cs:lnRef>
    <cs:fillRef idx="1">
      <a:schemeClr val="dk1">
        <a:tint val="5000"/>
      </a:schemeClr>
    </cs:fillRef>
    <cs:effectRef idx="0"/>
    <cs:fontRef idx="minor">
      <a:schemeClr val="tx1"/>
    </cs:fontRef>
    <cs:spPr>
      <a:ln>
        <a:round/>
      </a:ln>
    </cs:spPr>
  </cs:upBar>
  <cs:valueAxis>
    <cs:lnRef idx="1">
      <a:schemeClr val="tx1">
        <a:tint val="75000"/>
      </a:schemeClr>
    </cs:lnRef>
    <cs:fillRef idx="0"/>
    <cs:effectRef idx="0"/>
    <cs:fontRef idx="minor">
      <a:schemeClr val="tx1"/>
    </cs:fontRef>
    <cs:spPr>
      <a:ln>
        <a:round/>
      </a:ln>
    </cs:spPr>
    <cs:defRPr sz="1000" kern="1200"/>
  </cs:valueAxis>
  <cs:wall>
    <cs:lnRef idx="0"/>
    <cs:fillRef idx="0"/>
    <cs:effectRef idx="0"/>
    <cs:fontRef idx="minor">
      <a:schemeClr val="tx1"/>
    </cs:fontRef>
  </cs:wall>
</cs:chartStyle>
</file>

<file path=ppt/charts/style3.xml><?xml version="1.0" encoding="utf-8"?>
<cs:chartStyle xmlns:cs="http://schemas.microsoft.com/office/drawing/2012/chartStyle" xmlns:a="http://schemas.openxmlformats.org/drawingml/2006/main" id="102">
  <cs:axisTitle>
    <cs:lnRef idx="0"/>
    <cs:fillRef idx="0"/>
    <cs:effectRef idx="0"/>
    <cs:fontRef idx="minor">
      <a:schemeClr val="tx1"/>
    </cs:fontRef>
    <cs:defRPr sz="1000" b="1" kern="1200"/>
  </cs:axisTitle>
  <cs:categoryAxis>
    <cs:lnRef idx="1">
      <a:schemeClr val="tx1">
        <a:tint val="75000"/>
      </a:schemeClr>
    </cs:lnRef>
    <cs:fillRef idx="0"/>
    <cs:effectRef idx="0"/>
    <cs:fontRef idx="minor">
      <a:schemeClr val="tx1"/>
    </cs:fontRef>
    <cs:spPr>
      <a:ln>
        <a:round/>
      </a:ln>
    </cs:spPr>
    <cs:defRPr sz="1000" kern="1200"/>
  </cs:categoryAxis>
  <cs:chartArea mods="allowNoFillOverride allowNoLineOverride">
    <cs:lnRef idx="1">
      <a:schemeClr val="tx1">
        <a:tint val="75000"/>
      </a:schemeClr>
    </cs:lnRef>
    <cs:fillRef idx="1">
      <a:schemeClr val="bg1"/>
    </cs:fillRef>
    <cs:effectRef idx="0"/>
    <cs:fontRef idx="minor">
      <a:schemeClr val="tx1"/>
    </cs:fontRef>
    <cs:spPr>
      <a:ln>
        <a:round/>
      </a:ln>
    </cs:spPr>
    <cs:defRPr sz="1000" kern="1200"/>
  </cs:chartArea>
  <cs:dataLabel>
    <cs:lnRef idx="0"/>
    <cs:fillRef idx="0"/>
    <cs:effectRef idx="0"/>
    <cs:fontRef idx="minor">
      <a:schemeClr val="tx1"/>
    </cs:fontRef>
    <cs:defRPr sz="1000" kern="1200"/>
  </cs:dataLabel>
  <cs:dataLabelCallout>
    <cs:lnRef idx="0"/>
    <cs:fillRef idx="0"/>
    <cs:effectRef idx="0"/>
    <cs:fontRef idx="minor">
      <a:schemeClr val="dk1"/>
    </cs:fontRef>
    <cs:spPr>
      <a:solidFill>
        <a:schemeClr val="lt1"/>
      </a:solidFill>
      <a:ln>
        <a:solidFill>
          <a:schemeClr val="dk1">
            <a:lumMod val="65000"/>
            <a:lumOff val="35000"/>
          </a:schemeClr>
        </a:solidFill>
      </a:ln>
    </cs:spPr>
    <cs:defRPr sz="1000" kern="1200"/>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1">
      <cs:styleClr val="auto"/>
    </cs:lnRef>
    <cs:lineWidthScale>3</cs:lineWidthScale>
    <cs:fillRef idx="0"/>
    <cs:effectRef idx="0"/>
    <cs:fontRef idx="minor">
      <a:schemeClr val="tx1"/>
    </cs:fontRef>
    <cs:spPr>
      <a:ln cap="rnd">
        <a:round/>
      </a:ln>
    </cs:spPr>
  </cs:dataPointLine>
  <cs:dataPointMarker>
    <cs:lnRef idx="1">
      <cs:styleClr val="auto"/>
    </cs:lnRef>
    <cs:fillRef idx="1">
      <cs:styleClr val="auto"/>
    </cs:fillRef>
    <cs:effectRef idx="0"/>
    <cs:fontRef idx="minor">
      <a:schemeClr val="tx1"/>
    </cs:fontRef>
    <cs:spPr>
      <a:ln>
        <a:round/>
      </a:ln>
    </cs:spPr>
  </cs:dataPointMarker>
  <cs:dataPointMarkerLayout/>
  <cs:dataPointWireframe>
    <cs:lnRef idx="1">
      <cs:styleClr val="auto"/>
    </cs:lnRef>
    <cs:fillRef idx="0"/>
    <cs:effectRef idx="0"/>
    <cs:fontRef idx="minor">
      <a:schemeClr val="tx1"/>
    </cs:fontRef>
    <cs:spPr>
      <a:ln>
        <a:round/>
      </a:ln>
    </cs:spPr>
  </cs:dataPointWireframe>
  <cs:dataTable>
    <cs:lnRef idx="1">
      <a:schemeClr val="tx1">
        <a:tint val="75000"/>
      </a:schemeClr>
    </cs:lnRef>
    <cs:fillRef idx="0"/>
    <cs:effectRef idx="0"/>
    <cs:fontRef idx="minor">
      <a:schemeClr val="tx1"/>
    </cs:fontRef>
    <cs:spPr>
      <a:ln>
        <a:round/>
      </a:ln>
    </cs:spPr>
    <cs:defRPr sz="1000" kern="1200"/>
  </cs:dataTable>
  <cs:downBar>
    <cs:lnRef idx="1">
      <a:schemeClr val="tx1"/>
    </cs:lnRef>
    <cs:fillRef idx="1">
      <a:schemeClr val="dk1">
        <a:tint val="95000"/>
      </a:schemeClr>
    </cs:fillRef>
    <cs:effectRef idx="0"/>
    <cs:fontRef idx="minor">
      <a:schemeClr val="tx1"/>
    </cs:fontRef>
    <cs:spPr>
      <a:ln>
        <a:round/>
      </a:ln>
    </cs:spPr>
  </cs:downBar>
  <cs:dropLine>
    <cs:lnRef idx="1">
      <a:schemeClr val="tx1"/>
    </cs:lnRef>
    <cs:fillRef idx="0"/>
    <cs:effectRef idx="0"/>
    <cs:fontRef idx="minor">
      <a:schemeClr val="tx1"/>
    </cs:fontRef>
    <cs:spPr>
      <a:ln>
        <a:round/>
      </a:ln>
    </cs:spPr>
  </cs:dropLine>
  <cs:errorBar>
    <cs:lnRef idx="1">
      <a:schemeClr val="tx1"/>
    </cs:lnRef>
    <cs:fillRef idx="1">
      <a:schemeClr val="tx1"/>
    </cs:fillRef>
    <cs:effectRef idx="0"/>
    <cs:fontRef idx="minor">
      <a:schemeClr val="tx1"/>
    </cs:fontRef>
    <cs:spPr>
      <a:ln>
        <a:round/>
      </a:ln>
    </cs:spPr>
  </cs:errorBar>
  <cs:floor>
    <cs:lnRef idx="1">
      <a:schemeClr val="tx1">
        <a:tint val="75000"/>
      </a:schemeClr>
    </cs:lnRef>
    <cs:fillRef idx="0"/>
    <cs:effectRef idx="0"/>
    <cs:fontRef idx="minor">
      <a:schemeClr val="tx1"/>
    </cs:fontRef>
    <cs:spPr>
      <a:ln>
        <a:round/>
      </a:ln>
    </cs:spPr>
  </cs:floor>
  <cs:gridlineMajor>
    <cs:lnRef idx="1">
      <a:schemeClr val="tx1">
        <a:tint val="75000"/>
      </a:schemeClr>
    </cs:lnRef>
    <cs:fillRef idx="0"/>
    <cs:effectRef idx="0"/>
    <cs:fontRef idx="minor">
      <a:schemeClr val="tx1"/>
    </cs:fontRef>
    <cs:spPr>
      <a:ln>
        <a:round/>
      </a:ln>
    </cs:spPr>
  </cs:gridlineMajor>
  <cs:gridlineMinor>
    <cs:lnRef idx="1">
      <a:schemeClr val="tx1">
        <a:tint val="50000"/>
      </a:schemeClr>
    </cs:lnRef>
    <cs:fillRef idx="0"/>
    <cs:effectRef idx="0"/>
    <cs:fontRef idx="minor">
      <a:schemeClr val="tx1"/>
    </cs:fontRef>
    <cs:spPr>
      <a:ln>
        <a:round/>
      </a:ln>
    </cs:spPr>
  </cs:gridlineMinor>
  <cs:hiLoLine>
    <cs:lnRef idx="1">
      <a:schemeClr val="tx1"/>
    </cs:lnRef>
    <cs:fillRef idx="0"/>
    <cs:effectRef idx="0"/>
    <cs:fontRef idx="minor">
      <a:schemeClr val="tx1"/>
    </cs:fontRef>
    <cs:spPr>
      <a:ln>
        <a:round/>
      </a:ln>
    </cs:spPr>
  </cs:hiLoLine>
  <cs:leaderLine>
    <cs:lnRef idx="1">
      <a:schemeClr val="tx1"/>
    </cs:lnRef>
    <cs:fillRef idx="0"/>
    <cs:effectRef idx="0"/>
    <cs:fontRef idx="minor">
      <a:schemeClr val="tx1"/>
    </cs:fontRef>
    <cs:spPr>
      <a:ln>
        <a:round/>
      </a:ln>
    </cs:spPr>
  </cs:leaderLine>
  <cs:legend>
    <cs:lnRef idx="0"/>
    <cs:fillRef idx="0"/>
    <cs:effectRef idx="0"/>
    <cs:fontRef idx="minor">
      <a:schemeClr val="tx1"/>
    </cs:fontRef>
    <cs:defRPr sz="1000" kern="1200"/>
  </cs:legend>
  <cs:plotArea mods="allowNoFillOverride allowNoLineOverride">
    <cs:lnRef idx="0"/>
    <cs:fillRef idx="1">
      <a:schemeClr val="bg1"/>
    </cs:fillRef>
    <cs:effectRef idx="0"/>
    <cs:fontRef idx="minor">
      <a:schemeClr val="tx1"/>
    </cs:fontRef>
  </cs:plotArea>
  <cs:plotArea3D>
    <cs:lnRef idx="0"/>
    <cs:fillRef idx="0"/>
    <cs:effectRef idx="0"/>
    <cs:fontRef idx="minor">
      <a:schemeClr val="tx1"/>
    </cs:fontRef>
  </cs:plotArea3D>
  <cs:seriesAxis>
    <cs:lnRef idx="1">
      <a:schemeClr val="tx1">
        <a:tint val="75000"/>
      </a:schemeClr>
    </cs:lnRef>
    <cs:fillRef idx="0"/>
    <cs:effectRef idx="0"/>
    <cs:fontRef idx="minor">
      <a:schemeClr val="tx1"/>
    </cs:fontRef>
    <cs:spPr>
      <a:ln>
        <a:round/>
      </a:ln>
    </cs:spPr>
    <cs:defRPr sz="1000" kern="1200"/>
  </cs:seriesAxis>
  <cs:seriesLine>
    <cs:lnRef idx="1">
      <a:schemeClr val="tx1"/>
    </cs:lnRef>
    <cs:fillRef idx="0"/>
    <cs:effectRef idx="0"/>
    <cs:fontRef idx="minor">
      <a:schemeClr val="tx1"/>
    </cs:fontRef>
    <cs:spPr>
      <a:ln>
        <a:round/>
      </a:ln>
    </cs:spPr>
  </cs:seriesLine>
  <cs:title>
    <cs:lnRef idx="0"/>
    <cs:fillRef idx="0"/>
    <cs:effectRef idx="0"/>
    <cs:fontRef idx="minor">
      <a:schemeClr val="tx1"/>
    </cs:fontRef>
    <cs:defRPr sz="1800" b="1" kern="1200"/>
  </cs:title>
  <cs:trendline>
    <cs:lnRef idx="1">
      <a:schemeClr val="tx1"/>
    </cs:lnRef>
    <cs:fillRef idx="0"/>
    <cs:effectRef idx="0"/>
    <cs:fontRef idx="minor">
      <a:schemeClr val="tx1"/>
    </cs:fontRef>
    <cs:spPr>
      <a:ln cap="rnd">
        <a:round/>
      </a:ln>
    </cs:spPr>
  </cs:trendline>
  <cs:trendlineLabel>
    <cs:lnRef idx="0"/>
    <cs:fillRef idx="0"/>
    <cs:effectRef idx="0"/>
    <cs:fontRef idx="minor">
      <a:schemeClr val="tx1"/>
    </cs:fontRef>
    <cs:defRPr sz="1000" kern="1200"/>
  </cs:trendlineLabel>
  <cs:upBar>
    <cs:lnRef idx="1">
      <a:schemeClr val="tx1"/>
    </cs:lnRef>
    <cs:fillRef idx="1">
      <a:schemeClr val="dk1">
        <a:tint val="5000"/>
      </a:schemeClr>
    </cs:fillRef>
    <cs:effectRef idx="0"/>
    <cs:fontRef idx="minor">
      <a:schemeClr val="tx1"/>
    </cs:fontRef>
    <cs:spPr>
      <a:ln>
        <a:round/>
      </a:ln>
    </cs:spPr>
  </cs:upBar>
  <cs:valueAxis>
    <cs:lnRef idx="1">
      <a:schemeClr val="tx1">
        <a:tint val="75000"/>
      </a:schemeClr>
    </cs:lnRef>
    <cs:fillRef idx="0"/>
    <cs:effectRef idx="0"/>
    <cs:fontRef idx="minor">
      <a:schemeClr val="tx1"/>
    </cs:fontRef>
    <cs:spPr>
      <a:ln>
        <a:round/>
      </a:ln>
    </cs:spPr>
    <cs:defRPr sz="1000" kern="1200"/>
  </cs:valueAxis>
  <cs:wall>
    <cs:lnRef idx="0"/>
    <cs:fillRef idx="0"/>
    <cs:effectRef idx="0"/>
    <cs:fontRef idx="minor">
      <a:schemeClr val="tx1"/>
    </cs:fontRef>
  </cs:wall>
</cs:chartStyle>
</file>

<file path=ppt/charts/style4.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102">
  <cs:axisTitle>
    <cs:lnRef idx="0"/>
    <cs:fillRef idx="0"/>
    <cs:effectRef idx="0"/>
    <cs:fontRef idx="minor">
      <a:schemeClr val="tx1"/>
    </cs:fontRef>
    <cs:defRPr sz="1000" b="1" kern="1200"/>
  </cs:axisTitle>
  <cs:categoryAxis>
    <cs:lnRef idx="1">
      <a:schemeClr val="tx1">
        <a:tint val="75000"/>
      </a:schemeClr>
    </cs:lnRef>
    <cs:fillRef idx="0"/>
    <cs:effectRef idx="0"/>
    <cs:fontRef idx="minor">
      <a:schemeClr val="tx1"/>
    </cs:fontRef>
    <cs:spPr>
      <a:ln>
        <a:round/>
      </a:ln>
    </cs:spPr>
    <cs:defRPr sz="1000" kern="1200"/>
  </cs:categoryAxis>
  <cs:chartArea mods="allowNoFillOverride allowNoLineOverride">
    <cs:lnRef idx="1">
      <a:schemeClr val="tx1">
        <a:tint val="75000"/>
      </a:schemeClr>
    </cs:lnRef>
    <cs:fillRef idx="1">
      <a:schemeClr val="bg1"/>
    </cs:fillRef>
    <cs:effectRef idx="0"/>
    <cs:fontRef idx="minor">
      <a:schemeClr val="tx1"/>
    </cs:fontRef>
    <cs:spPr>
      <a:ln>
        <a:round/>
      </a:ln>
    </cs:spPr>
    <cs:defRPr sz="1000" kern="1200"/>
  </cs:chartArea>
  <cs:dataLabel>
    <cs:lnRef idx="0"/>
    <cs:fillRef idx="0"/>
    <cs:effectRef idx="0"/>
    <cs:fontRef idx="minor">
      <a:schemeClr val="tx1"/>
    </cs:fontRef>
    <cs:defRPr sz="1000" kern="1200"/>
  </cs:dataLabel>
  <cs:dataLabelCallout>
    <cs:lnRef idx="0"/>
    <cs:fillRef idx="0"/>
    <cs:effectRef idx="0"/>
    <cs:fontRef idx="minor">
      <a:schemeClr val="dk1"/>
    </cs:fontRef>
    <cs:spPr>
      <a:solidFill>
        <a:schemeClr val="lt1"/>
      </a:solidFill>
      <a:ln>
        <a:solidFill>
          <a:schemeClr val="dk1">
            <a:lumMod val="65000"/>
            <a:lumOff val="35000"/>
          </a:schemeClr>
        </a:solidFill>
      </a:ln>
    </cs:spPr>
    <cs:defRPr sz="1000" kern="1200"/>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1">
      <cs:styleClr val="auto"/>
    </cs:lnRef>
    <cs:lineWidthScale>3</cs:lineWidthScale>
    <cs:fillRef idx="0"/>
    <cs:effectRef idx="0"/>
    <cs:fontRef idx="minor">
      <a:schemeClr val="tx1"/>
    </cs:fontRef>
    <cs:spPr>
      <a:ln cap="rnd">
        <a:round/>
      </a:ln>
    </cs:spPr>
  </cs:dataPointLine>
  <cs:dataPointMarker>
    <cs:lnRef idx="1">
      <cs:styleClr val="auto"/>
    </cs:lnRef>
    <cs:fillRef idx="1">
      <cs:styleClr val="auto"/>
    </cs:fillRef>
    <cs:effectRef idx="0"/>
    <cs:fontRef idx="minor">
      <a:schemeClr val="tx1"/>
    </cs:fontRef>
    <cs:spPr>
      <a:ln>
        <a:round/>
      </a:ln>
    </cs:spPr>
  </cs:dataPointMarker>
  <cs:dataPointMarkerLayout/>
  <cs:dataPointWireframe>
    <cs:lnRef idx="1">
      <cs:styleClr val="auto"/>
    </cs:lnRef>
    <cs:fillRef idx="0"/>
    <cs:effectRef idx="0"/>
    <cs:fontRef idx="minor">
      <a:schemeClr val="tx1"/>
    </cs:fontRef>
    <cs:spPr>
      <a:ln>
        <a:round/>
      </a:ln>
    </cs:spPr>
  </cs:dataPointWireframe>
  <cs:dataTable>
    <cs:lnRef idx="1">
      <a:schemeClr val="tx1">
        <a:tint val="75000"/>
      </a:schemeClr>
    </cs:lnRef>
    <cs:fillRef idx="0"/>
    <cs:effectRef idx="0"/>
    <cs:fontRef idx="minor">
      <a:schemeClr val="tx1"/>
    </cs:fontRef>
    <cs:spPr>
      <a:ln>
        <a:round/>
      </a:ln>
    </cs:spPr>
    <cs:defRPr sz="1000" kern="1200"/>
  </cs:dataTable>
  <cs:downBar>
    <cs:lnRef idx="1">
      <a:schemeClr val="tx1"/>
    </cs:lnRef>
    <cs:fillRef idx="1">
      <a:schemeClr val="dk1">
        <a:tint val="95000"/>
      </a:schemeClr>
    </cs:fillRef>
    <cs:effectRef idx="0"/>
    <cs:fontRef idx="minor">
      <a:schemeClr val="tx1"/>
    </cs:fontRef>
    <cs:spPr>
      <a:ln>
        <a:round/>
      </a:ln>
    </cs:spPr>
  </cs:downBar>
  <cs:dropLine>
    <cs:lnRef idx="1">
      <a:schemeClr val="tx1"/>
    </cs:lnRef>
    <cs:fillRef idx="0"/>
    <cs:effectRef idx="0"/>
    <cs:fontRef idx="minor">
      <a:schemeClr val="tx1"/>
    </cs:fontRef>
    <cs:spPr>
      <a:ln>
        <a:round/>
      </a:ln>
    </cs:spPr>
  </cs:dropLine>
  <cs:errorBar>
    <cs:lnRef idx="1">
      <a:schemeClr val="tx1"/>
    </cs:lnRef>
    <cs:fillRef idx="1">
      <a:schemeClr val="tx1"/>
    </cs:fillRef>
    <cs:effectRef idx="0"/>
    <cs:fontRef idx="minor">
      <a:schemeClr val="tx1"/>
    </cs:fontRef>
    <cs:spPr>
      <a:ln>
        <a:round/>
      </a:ln>
    </cs:spPr>
  </cs:errorBar>
  <cs:floor>
    <cs:lnRef idx="1">
      <a:schemeClr val="tx1">
        <a:tint val="75000"/>
      </a:schemeClr>
    </cs:lnRef>
    <cs:fillRef idx="0"/>
    <cs:effectRef idx="0"/>
    <cs:fontRef idx="minor">
      <a:schemeClr val="tx1"/>
    </cs:fontRef>
    <cs:spPr>
      <a:ln>
        <a:round/>
      </a:ln>
    </cs:spPr>
  </cs:floor>
  <cs:gridlineMajor>
    <cs:lnRef idx="1">
      <a:schemeClr val="tx1">
        <a:tint val="75000"/>
      </a:schemeClr>
    </cs:lnRef>
    <cs:fillRef idx="0"/>
    <cs:effectRef idx="0"/>
    <cs:fontRef idx="minor">
      <a:schemeClr val="tx1"/>
    </cs:fontRef>
    <cs:spPr>
      <a:ln>
        <a:round/>
      </a:ln>
    </cs:spPr>
  </cs:gridlineMajor>
  <cs:gridlineMinor>
    <cs:lnRef idx="1">
      <a:schemeClr val="tx1">
        <a:tint val="50000"/>
      </a:schemeClr>
    </cs:lnRef>
    <cs:fillRef idx="0"/>
    <cs:effectRef idx="0"/>
    <cs:fontRef idx="minor">
      <a:schemeClr val="tx1"/>
    </cs:fontRef>
    <cs:spPr>
      <a:ln>
        <a:round/>
      </a:ln>
    </cs:spPr>
  </cs:gridlineMinor>
  <cs:hiLoLine>
    <cs:lnRef idx="1">
      <a:schemeClr val="tx1"/>
    </cs:lnRef>
    <cs:fillRef idx="0"/>
    <cs:effectRef idx="0"/>
    <cs:fontRef idx="minor">
      <a:schemeClr val="tx1"/>
    </cs:fontRef>
    <cs:spPr>
      <a:ln>
        <a:round/>
      </a:ln>
    </cs:spPr>
  </cs:hiLoLine>
  <cs:leaderLine>
    <cs:lnRef idx="1">
      <a:schemeClr val="tx1"/>
    </cs:lnRef>
    <cs:fillRef idx="0"/>
    <cs:effectRef idx="0"/>
    <cs:fontRef idx="minor">
      <a:schemeClr val="tx1"/>
    </cs:fontRef>
    <cs:spPr>
      <a:ln>
        <a:round/>
      </a:ln>
    </cs:spPr>
  </cs:leaderLine>
  <cs:legend>
    <cs:lnRef idx="0"/>
    <cs:fillRef idx="0"/>
    <cs:effectRef idx="0"/>
    <cs:fontRef idx="minor">
      <a:schemeClr val="tx1"/>
    </cs:fontRef>
    <cs:defRPr sz="1000" kern="1200"/>
  </cs:legend>
  <cs:plotArea mods="allowNoFillOverride allowNoLineOverride">
    <cs:lnRef idx="0"/>
    <cs:fillRef idx="1">
      <a:schemeClr val="bg1"/>
    </cs:fillRef>
    <cs:effectRef idx="0"/>
    <cs:fontRef idx="minor">
      <a:schemeClr val="tx1"/>
    </cs:fontRef>
  </cs:plotArea>
  <cs:plotArea3D>
    <cs:lnRef idx="0"/>
    <cs:fillRef idx="0"/>
    <cs:effectRef idx="0"/>
    <cs:fontRef idx="minor">
      <a:schemeClr val="tx1"/>
    </cs:fontRef>
  </cs:plotArea3D>
  <cs:seriesAxis>
    <cs:lnRef idx="1">
      <a:schemeClr val="tx1">
        <a:tint val="75000"/>
      </a:schemeClr>
    </cs:lnRef>
    <cs:fillRef idx="0"/>
    <cs:effectRef idx="0"/>
    <cs:fontRef idx="minor">
      <a:schemeClr val="tx1"/>
    </cs:fontRef>
    <cs:spPr>
      <a:ln>
        <a:round/>
      </a:ln>
    </cs:spPr>
    <cs:defRPr sz="1000" kern="1200"/>
  </cs:seriesAxis>
  <cs:seriesLine>
    <cs:lnRef idx="1">
      <a:schemeClr val="tx1"/>
    </cs:lnRef>
    <cs:fillRef idx="0"/>
    <cs:effectRef idx="0"/>
    <cs:fontRef idx="minor">
      <a:schemeClr val="tx1"/>
    </cs:fontRef>
    <cs:spPr>
      <a:ln>
        <a:round/>
      </a:ln>
    </cs:spPr>
  </cs:seriesLine>
  <cs:title>
    <cs:lnRef idx="0"/>
    <cs:fillRef idx="0"/>
    <cs:effectRef idx="0"/>
    <cs:fontRef idx="minor">
      <a:schemeClr val="tx1"/>
    </cs:fontRef>
    <cs:defRPr sz="1800" b="1" kern="1200"/>
  </cs:title>
  <cs:trendline>
    <cs:lnRef idx="1">
      <a:schemeClr val="tx1"/>
    </cs:lnRef>
    <cs:fillRef idx="0"/>
    <cs:effectRef idx="0"/>
    <cs:fontRef idx="minor">
      <a:schemeClr val="tx1"/>
    </cs:fontRef>
    <cs:spPr>
      <a:ln cap="rnd">
        <a:round/>
      </a:ln>
    </cs:spPr>
  </cs:trendline>
  <cs:trendlineLabel>
    <cs:lnRef idx="0"/>
    <cs:fillRef idx="0"/>
    <cs:effectRef idx="0"/>
    <cs:fontRef idx="minor">
      <a:schemeClr val="tx1"/>
    </cs:fontRef>
    <cs:defRPr sz="1000" kern="1200"/>
  </cs:trendlineLabel>
  <cs:upBar>
    <cs:lnRef idx="1">
      <a:schemeClr val="tx1"/>
    </cs:lnRef>
    <cs:fillRef idx="1">
      <a:schemeClr val="dk1">
        <a:tint val="5000"/>
      </a:schemeClr>
    </cs:fillRef>
    <cs:effectRef idx="0"/>
    <cs:fontRef idx="minor">
      <a:schemeClr val="tx1"/>
    </cs:fontRef>
    <cs:spPr>
      <a:ln>
        <a:round/>
      </a:ln>
    </cs:spPr>
  </cs:upBar>
  <cs:valueAxis>
    <cs:lnRef idx="1">
      <a:schemeClr val="tx1">
        <a:tint val="75000"/>
      </a:schemeClr>
    </cs:lnRef>
    <cs:fillRef idx="0"/>
    <cs:effectRef idx="0"/>
    <cs:fontRef idx="minor">
      <a:schemeClr val="tx1"/>
    </cs:fontRef>
    <cs:spPr>
      <a:ln>
        <a:round/>
      </a:ln>
    </cs:spPr>
    <cs:defRPr sz="1000" kern="1200"/>
  </cs:valueAxis>
  <cs:wall>
    <cs:lnRef idx="0"/>
    <cs:fillRef idx="0"/>
    <cs:effectRef idx="0"/>
    <cs:fontRef idx="minor">
      <a:schemeClr val="tx1"/>
    </cs:fontRef>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8AC72AF-0557-46F3-8E65-FF0CD451C401}" type="datetimeFigureOut">
              <a:rPr lang="nl-NL" smtClean="0"/>
              <a:t>14-2-2025</a:t>
            </a:fld>
            <a:endParaRPr lang="nl-NL"/>
          </a:p>
        </p:txBody>
      </p:sp>
      <p:sp>
        <p:nvSpPr>
          <p:cNvPr id="4" name="Tijdelijke aanduiding voor dia-afbeelding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6" name="Tijdelijke aanduiding voor voetteks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CCEB780-0E16-45A5-BA52-39698A0C783A}" type="slidenum">
              <a:rPr lang="nl-NL" smtClean="0"/>
              <a:t>‹nr.›</a:t>
            </a:fld>
            <a:endParaRPr lang="nl-NL"/>
          </a:p>
        </p:txBody>
      </p:sp>
    </p:spTree>
    <p:extLst>
      <p:ext uri="{BB962C8B-B14F-4D97-AF65-F5344CB8AC3E}">
        <p14:creationId xmlns:p14="http://schemas.microsoft.com/office/powerpoint/2010/main" val="47952434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1524000" y="1122363"/>
            <a:ext cx="9144000" cy="2387600"/>
          </a:xfrm>
        </p:spPr>
        <p:txBody>
          <a:bodyPr anchor="b"/>
          <a:lstStyle>
            <a:lvl1pPr algn="ctr">
              <a:defRPr sz="6000"/>
            </a:lvl1pPr>
          </a:lstStyle>
          <a:p>
            <a:r>
              <a:rPr lang="nl-NL"/>
              <a:t>Klik om stijl te bewerken</a:t>
            </a:r>
          </a:p>
        </p:txBody>
      </p:sp>
      <p:sp>
        <p:nvSpPr>
          <p:cNvPr id="3" name="Ondertitel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Klikken om de ondertitelstijl van het model te bewerken</a:t>
            </a:r>
          </a:p>
        </p:txBody>
      </p:sp>
      <p:sp>
        <p:nvSpPr>
          <p:cNvPr id="4" name="Tijdelijke aanduiding voor datum 3">
            <a:extLst>
              <a:ext uri="{FF2B5EF4-FFF2-40B4-BE49-F238E27FC236}">
                <a16:creationId xmlns:a16="http://schemas.microsoft.com/office/drawing/2014/main" id="{277BCEEF-E176-D144-A564-E54AE7B50A0F}"/>
              </a:ext>
            </a:extLst>
          </p:cNvPr>
          <p:cNvSpPr>
            <a:spLocks noGrp="1"/>
          </p:cNvSpPr>
          <p:nvPr>
            <p:ph type="dt" sz="half" idx="10"/>
          </p:nvPr>
        </p:nvSpPr>
        <p:spPr/>
        <p:txBody>
          <a:bodyPr/>
          <a:lstStyle>
            <a:lvl1pPr>
              <a:defRPr/>
            </a:lvl1pPr>
          </a:lstStyle>
          <a:p>
            <a:pPr>
              <a:defRPr/>
            </a:pPr>
            <a:fld id="{7D0DBD85-2616-4E1C-8248-325CC06079F3}" type="datetime1">
              <a:rPr lang="nl-NL" smtClean="0"/>
              <a:t>14-2-2025</a:t>
            </a:fld>
            <a:endParaRPr lang="nl-NL"/>
          </a:p>
        </p:txBody>
      </p:sp>
      <p:sp>
        <p:nvSpPr>
          <p:cNvPr id="5" name="Tijdelijke aanduiding voor voettekst 4">
            <a:extLst>
              <a:ext uri="{FF2B5EF4-FFF2-40B4-BE49-F238E27FC236}">
                <a16:creationId xmlns:a16="http://schemas.microsoft.com/office/drawing/2014/main" id="{5BEAE04B-19A1-6141-9471-B64BD526BE2C}"/>
              </a:ext>
            </a:extLst>
          </p:cNvPr>
          <p:cNvSpPr>
            <a:spLocks noGrp="1"/>
          </p:cNvSpPr>
          <p:nvPr>
            <p:ph type="ftr" sz="quarter" idx="11"/>
          </p:nvPr>
        </p:nvSpPr>
        <p:spPr/>
        <p:txBody>
          <a:bodyPr/>
          <a:lstStyle>
            <a:lvl1pPr>
              <a:defRPr/>
            </a:lvl1pPr>
          </a:lstStyle>
          <a:p>
            <a:pPr>
              <a:defRPr/>
            </a:pPr>
            <a:r>
              <a:rPr lang="nl-NL"/>
              <a:t>Monitor BoekStartcoach 2024-2025</a:t>
            </a:r>
          </a:p>
        </p:txBody>
      </p:sp>
      <p:sp>
        <p:nvSpPr>
          <p:cNvPr id="6" name="Tijdelijke aanduiding voor dianummer 5">
            <a:extLst>
              <a:ext uri="{FF2B5EF4-FFF2-40B4-BE49-F238E27FC236}">
                <a16:creationId xmlns:a16="http://schemas.microsoft.com/office/drawing/2014/main" id="{EC9143B6-E11D-6045-9A30-359B4ECC285C}"/>
              </a:ext>
            </a:extLst>
          </p:cNvPr>
          <p:cNvSpPr>
            <a:spLocks noGrp="1"/>
          </p:cNvSpPr>
          <p:nvPr>
            <p:ph type="sldNum" sz="quarter" idx="12"/>
          </p:nvPr>
        </p:nvSpPr>
        <p:spPr/>
        <p:txBody>
          <a:bodyPr/>
          <a:lstStyle>
            <a:lvl1pPr>
              <a:defRPr/>
            </a:lvl1pPr>
          </a:lstStyle>
          <a:p>
            <a:pPr>
              <a:defRPr/>
            </a:pPr>
            <a:fld id="{FDF7BE4A-40E8-EF43-8084-063D547F2EE5}" type="slidenum">
              <a:rPr lang="nl-NL"/>
              <a:pPr>
                <a:defRPr/>
              </a:pPr>
              <a:t>‹nr.›</a:t>
            </a:fld>
            <a:endParaRPr lang="nl-NL"/>
          </a:p>
        </p:txBody>
      </p:sp>
    </p:spTree>
    <p:extLst>
      <p:ext uri="{BB962C8B-B14F-4D97-AF65-F5344CB8AC3E}">
        <p14:creationId xmlns:p14="http://schemas.microsoft.com/office/powerpoint/2010/main" val="299908822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stijl te bewerken</a:t>
            </a:r>
          </a:p>
        </p:txBody>
      </p:sp>
      <p:sp>
        <p:nvSpPr>
          <p:cNvPr id="3" name="Tijdelijke aanduiding voor verticale tekst 2"/>
          <p:cNvSpPr>
            <a:spLocks noGrp="1"/>
          </p:cNvSpPr>
          <p:nvPr>
            <p:ph type="body" orient="vert" idx="1"/>
          </p:nvPr>
        </p:nvSpPr>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F09D4F19-813A-234F-B1F7-D9AE7ACFF82C}"/>
              </a:ext>
            </a:extLst>
          </p:cNvPr>
          <p:cNvSpPr>
            <a:spLocks noGrp="1"/>
          </p:cNvSpPr>
          <p:nvPr>
            <p:ph type="dt" sz="half" idx="10"/>
          </p:nvPr>
        </p:nvSpPr>
        <p:spPr/>
        <p:txBody>
          <a:bodyPr/>
          <a:lstStyle>
            <a:lvl1pPr>
              <a:defRPr/>
            </a:lvl1pPr>
          </a:lstStyle>
          <a:p>
            <a:pPr>
              <a:defRPr/>
            </a:pPr>
            <a:fld id="{118ACBD6-BFD8-4E8D-942F-403F6412E0DB}" type="datetime1">
              <a:rPr lang="nl-NL" smtClean="0"/>
              <a:t>14-2-2025</a:t>
            </a:fld>
            <a:endParaRPr lang="nl-NL"/>
          </a:p>
        </p:txBody>
      </p:sp>
      <p:sp>
        <p:nvSpPr>
          <p:cNvPr id="5" name="Tijdelijke aanduiding voor voettekst 4">
            <a:extLst>
              <a:ext uri="{FF2B5EF4-FFF2-40B4-BE49-F238E27FC236}">
                <a16:creationId xmlns:a16="http://schemas.microsoft.com/office/drawing/2014/main" id="{B37E09EF-937D-E94A-8C68-D51834DCC5ED}"/>
              </a:ext>
            </a:extLst>
          </p:cNvPr>
          <p:cNvSpPr>
            <a:spLocks noGrp="1"/>
          </p:cNvSpPr>
          <p:nvPr>
            <p:ph type="ftr" sz="quarter" idx="11"/>
          </p:nvPr>
        </p:nvSpPr>
        <p:spPr/>
        <p:txBody>
          <a:bodyPr/>
          <a:lstStyle>
            <a:lvl1pPr>
              <a:defRPr/>
            </a:lvl1pPr>
          </a:lstStyle>
          <a:p>
            <a:pPr>
              <a:defRPr/>
            </a:pPr>
            <a:r>
              <a:rPr lang="nl-NL"/>
              <a:t>Monitor BoekStartcoach 2024-2025</a:t>
            </a:r>
          </a:p>
        </p:txBody>
      </p:sp>
      <p:sp>
        <p:nvSpPr>
          <p:cNvPr id="6" name="Tijdelijke aanduiding voor dianummer 5">
            <a:extLst>
              <a:ext uri="{FF2B5EF4-FFF2-40B4-BE49-F238E27FC236}">
                <a16:creationId xmlns:a16="http://schemas.microsoft.com/office/drawing/2014/main" id="{59F031F2-FB7A-CF4C-AFCE-F85B2B28C82E}"/>
              </a:ext>
            </a:extLst>
          </p:cNvPr>
          <p:cNvSpPr>
            <a:spLocks noGrp="1"/>
          </p:cNvSpPr>
          <p:nvPr>
            <p:ph type="sldNum" sz="quarter" idx="12"/>
          </p:nvPr>
        </p:nvSpPr>
        <p:spPr/>
        <p:txBody>
          <a:bodyPr/>
          <a:lstStyle>
            <a:lvl1pPr>
              <a:defRPr/>
            </a:lvl1pPr>
          </a:lstStyle>
          <a:p>
            <a:pPr>
              <a:defRPr/>
            </a:pPr>
            <a:fld id="{4F2700D1-A091-0145-84CE-18D147A3115D}" type="slidenum">
              <a:rPr lang="nl-NL"/>
              <a:pPr>
                <a:defRPr/>
              </a:pPr>
              <a:t>‹nr.›</a:t>
            </a:fld>
            <a:endParaRPr lang="nl-NL"/>
          </a:p>
        </p:txBody>
      </p:sp>
    </p:spTree>
    <p:extLst>
      <p:ext uri="{BB962C8B-B14F-4D97-AF65-F5344CB8AC3E}">
        <p14:creationId xmlns:p14="http://schemas.microsoft.com/office/powerpoint/2010/main" val="32019502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8724900" y="365125"/>
            <a:ext cx="2628900" cy="5811838"/>
          </a:xfrm>
        </p:spPr>
        <p:txBody>
          <a:bodyPr vert="eaVert"/>
          <a:lstStyle/>
          <a:p>
            <a:r>
              <a:rPr lang="nl-NL"/>
              <a:t>Klik om stijl te bewerken</a:t>
            </a:r>
          </a:p>
        </p:txBody>
      </p:sp>
      <p:sp>
        <p:nvSpPr>
          <p:cNvPr id="3" name="Tijdelijke aanduiding voor verticale tekst 2"/>
          <p:cNvSpPr>
            <a:spLocks noGrp="1"/>
          </p:cNvSpPr>
          <p:nvPr>
            <p:ph type="body" orient="vert" idx="1"/>
          </p:nvPr>
        </p:nvSpPr>
        <p:spPr>
          <a:xfrm>
            <a:off x="838200" y="365125"/>
            <a:ext cx="7734300" cy="5811838"/>
          </a:xfrm>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ACE15DB8-2034-324D-852C-C0ADD15F69EA}"/>
              </a:ext>
            </a:extLst>
          </p:cNvPr>
          <p:cNvSpPr>
            <a:spLocks noGrp="1"/>
          </p:cNvSpPr>
          <p:nvPr>
            <p:ph type="dt" sz="half" idx="10"/>
          </p:nvPr>
        </p:nvSpPr>
        <p:spPr/>
        <p:txBody>
          <a:bodyPr/>
          <a:lstStyle>
            <a:lvl1pPr>
              <a:defRPr/>
            </a:lvl1pPr>
          </a:lstStyle>
          <a:p>
            <a:pPr>
              <a:defRPr/>
            </a:pPr>
            <a:fld id="{47D7FC46-D93C-4305-B6DD-479585EEF63A}" type="datetime1">
              <a:rPr lang="nl-NL" smtClean="0"/>
              <a:t>14-2-2025</a:t>
            </a:fld>
            <a:endParaRPr lang="nl-NL"/>
          </a:p>
        </p:txBody>
      </p:sp>
      <p:sp>
        <p:nvSpPr>
          <p:cNvPr id="5" name="Tijdelijke aanduiding voor voettekst 4">
            <a:extLst>
              <a:ext uri="{FF2B5EF4-FFF2-40B4-BE49-F238E27FC236}">
                <a16:creationId xmlns:a16="http://schemas.microsoft.com/office/drawing/2014/main" id="{8E217A82-A2E9-154A-ACFC-CDCD3E01FA78}"/>
              </a:ext>
            </a:extLst>
          </p:cNvPr>
          <p:cNvSpPr>
            <a:spLocks noGrp="1"/>
          </p:cNvSpPr>
          <p:nvPr>
            <p:ph type="ftr" sz="quarter" idx="11"/>
          </p:nvPr>
        </p:nvSpPr>
        <p:spPr/>
        <p:txBody>
          <a:bodyPr/>
          <a:lstStyle>
            <a:lvl1pPr>
              <a:defRPr/>
            </a:lvl1pPr>
          </a:lstStyle>
          <a:p>
            <a:pPr>
              <a:defRPr/>
            </a:pPr>
            <a:r>
              <a:rPr lang="nl-NL"/>
              <a:t>Monitor BoekStartcoach 2024-2025</a:t>
            </a:r>
          </a:p>
        </p:txBody>
      </p:sp>
      <p:sp>
        <p:nvSpPr>
          <p:cNvPr id="6" name="Tijdelijke aanduiding voor dianummer 5">
            <a:extLst>
              <a:ext uri="{FF2B5EF4-FFF2-40B4-BE49-F238E27FC236}">
                <a16:creationId xmlns:a16="http://schemas.microsoft.com/office/drawing/2014/main" id="{E80AB0F8-4B6A-A744-B338-F90B322C79B1}"/>
              </a:ext>
            </a:extLst>
          </p:cNvPr>
          <p:cNvSpPr>
            <a:spLocks noGrp="1"/>
          </p:cNvSpPr>
          <p:nvPr>
            <p:ph type="sldNum" sz="quarter" idx="12"/>
          </p:nvPr>
        </p:nvSpPr>
        <p:spPr/>
        <p:txBody>
          <a:bodyPr/>
          <a:lstStyle>
            <a:lvl1pPr>
              <a:defRPr/>
            </a:lvl1pPr>
          </a:lstStyle>
          <a:p>
            <a:pPr>
              <a:defRPr/>
            </a:pPr>
            <a:fld id="{8C9BD37C-75E5-C746-A794-9FB39370EE02}" type="slidenum">
              <a:rPr lang="nl-NL"/>
              <a:pPr>
                <a:defRPr/>
              </a:pPr>
              <a:t>‹nr.›</a:t>
            </a:fld>
            <a:endParaRPr lang="nl-NL"/>
          </a:p>
        </p:txBody>
      </p:sp>
    </p:spTree>
    <p:extLst>
      <p:ext uri="{BB962C8B-B14F-4D97-AF65-F5344CB8AC3E}">
        <p14:creationId xmlns:p14="http://schemas.microsoft.com/office/powerpoint/2010/main" val="25266715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stijl te bewerken</a:t>
            </a:r>
          </a:p>
        </p:txBody>
      </p:sp>
      <p:sp>
        <p:nvSpPr>
          <p:cNvPr id="3" name="Tijdelijke aanduiding voor inhoud 2"/>
          <p:cNvSpPr>
            <a:spLocks noGrp="1"/>
          </p:cNvSpPr>
          <p:nvPr>
            <p:ph idx="1"/>
          </p:nvPr>
        </p:nvSpPr>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5D325E11-ACE1-1A44-AB34-31AD2A512111}"/>
              </a:ext>
            </a:extLst>
          </p:cNvPr>
          <p:cNvSpPr>
            <a:spLocks noGrp="1"/>
          </p:cNvSpPr>
          <p:nvPr>
            <p:ph type="dt" sz="half" idx="10"/>
          </p:nvPr>
        </p:nvSpPr>
        <p:spPr/>
        <p:txBody>
          <a:bodyPr/>
          <a:lstStyle>
            <a:lvl1pPr>
              <a:defRPr/>
            </a:lvl1pPr>
          </a:lstStyle>
          <a:p>
            <a:pPr>
              <a:defRPr/>
            </a:pPr>
            <a:fld id="{1163C728-4EB6-47C0-9D70-61C394C3F543}" type="datetime1">
              <a:rPr lang="nl-NL" smtClean="0"/>
              <a:t>14-2-2025</a:t>
            </a:fld>
            <a:endParaRPr lang="nl-NL"/>
          </a:p>
        </p:txBody>
      </p:sp>
      <p:sp>
        <p:nvSpPr>
          <p:cNvPr id="5" name="Tijdelijke aanduiding voor voettekst 4">
            <a:extLst>
              <a:ext uri="{FF2B5EF4-FFF2-40B4-BE49-F238E27FC236}">
                <a16:creationId xmlns:a16="http://schemas.microsoft.com/office/drawing/2014/main" id="{336A163B-8DC3-854E-8FB9-E9C668035AD9}"/>
              </a:ext>
            </a:extLst>
          </p:cNvPr>
          <p:cNvSpPr>
            <a:spLocks noGrp="1"/>
          </p:cNvSpPr>
          <p:nvPr>
            <p:ph type="ftr" sz="quarter" idx="11"/>
          </p:nvPr>
        </p:nvSpPr>
        <p:spPr/>
        <p:txBody>
          <a:bodyPr/>
          <a:lstStyle>
            <a:lvl1pPr>
              <a:defRPr/>
            </a:lvl1pPr>
          </a:lstStyle>
          <a:p>
            <a:pPr>
              <a:defRPr/>
            </a:pPr>
            <a:r>
              <a:rPr lang="nl-NL"/>
              <a:t>Monitor BoekStartcoach 2024-2025</a:t>
            </a:r>
          </a:p>
        </p:txBody>
      </p:sp>
      <p:sp>
        <p:nvSpPr>
          <p:cNvPr id="6" name="Tijdelijke aanduiding voor dianummer 5">
            <a:extLst>
              <a:ext uri="{FF2B5EF4-FFF2-40B4-BE49-F238E27FC236}">
                <a16:creationId xmlns:a16="http://schemas.microsoft.com/office/drawing/2014/main" id="{2633A3B2-6D17-5B4C-9D0D-9CE8CBC52686}"/>
              </a:ext>
            </a:extLst>
          </p:cNvPr>
          <p:cNvSpPr>
            <a:spLocks noGrp="1"/>
          </p:cNvSpPr>
          <p:nvPr>
            <p:ph type="sldNum" sz="quarter" idx="12"/>
          </p:nvPr>
        </p:nvSpPr>
        <p:spPr/>
        <p:txBody>
          <a:bodyPr/>
          <a:lstStyle>
            <a:lvl1pPr>
              <a:defRPr/>
            </a:lvl1pPr>
          </a:lstStyle>
          <a:p>
            <a:pPr>
              <a:defRPr/>
            </a:pPr>
            <a:fld id="{84C215EF-5F80-8547-A498-A3F1C9D4985D}" type="slidenum">
              <a:rPr lang="nl-NL"/>
              <a:pPr>
                <a:defRPr/>
              </a:pPr>
              <a:t>‹nr.›</a:t>
            </a:fld>
            <a:endParaRPr lang="nl-NL"/>
          </a:p>
        </p:txBody>
      </p:sp>
    </p:spTree>
    <p:extLst>
      <p:ext uri="{BB962C8B-B14F-4D97-AF65-F5344CB8AC3E}">
        <p14:creationId xmlns:p14="http://schemas.microsoft.com/office/powerpoint/2010/main" val="371438838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831850" y="1709738"/>
            <a:ext cx="10515600" cy="2852737"/>
          </a:xfrm>
        </p:spPr>
        <p:txBody>
          <a:bodyPr anchor="b"/>
          <a:lstStyle>
            <a:lvl1pPr>
              <a:defRPr sz="6000"/>
            </a:lvl1pPr>
          </a:lstStyle>
          <a:p>
            <a:r>
              <a:rPr lang="nl-NL"/>
              <a:t>Klik om stijl te bewerken</a:t>
            </a:r>
          </a:p>
        </p:txBody>
      </p:sp>
      <p:sp>
        <p:nvSpPr>
          <p:cNvPr id="3" name="Tijdelijke aanduiding voor tekst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nl-NL"/>
              <a:t>Klikken om de tekststijl van het model te bewerken</a:t>
            </a:r>
          </a:p>
        </p:txBody>
      </p:sp>
      <p:sp>
        <p:nvSpPr>
          <p:cNvPr id="4" name="Tijdelijke aanduiding voor datum 3">
            <a:extLst>
              <a:ext uri="{FF2B5EF4-FFF2-40B4-BE49-F238E27FC236}">
                <a16:creationId xmlns:a16="http://schemas.microsoft.com/office/drawing/2014/main" id="{4160B1C2-D4CC-2542-96D7-E8E3E8F33FED}"/>
              </a:ext>
            </a:extLst>
          </p:cNvPr>
          <p:cNvSpPr>
            <a:spLocks noGrp="1"/>
          </p:cNvSpPr>
          <p:nvPr>
            <p:ph type="dt" sz="half" idx="10"/>
          </p:nvPr>
        </p:nvSpPr>
        <p:spPr/>
        <p:txBody>
          <a:bodyPr/>
          <a:lstStyle>
            <a:lvl1pPr>
              <a:defRPr/>
            </a:lvl1pPr>
          </a:lstStyle>
          <a:p>
            <a:pPr>
              <a:defRPr/>
            </a:pPr>
            <a:fld id="{36EBBD28-D8A5-4D5D-9DE2-BA3738B124B8}" type="datetime1">
              <a:rPr lang="nl-NL" smtClean="0"/>
              <a:t>14-2-2025</a:t>
            </a:fld>
            <a:endParaRPr lang="nl-NL"/>
          </a:p>
        </p:txBody>
      </p:sp>
      <p:sp>
        <p:nvSpPr>
          <p:cNvPr id="5" name="Tijdelijke aanduiding voor voettekst 4">
            <a:extLst>
              <a:ext uri="{FF2B5EF4-FFF2-40B4-BE49-F238E27FC236}">
                <a16:creationId xmlns:a16="http://schemas.microsoft.com/office/drawing/2014/main" id="{1FF8994C-DC0D-E34A-B7DD-AE1166732203}"/>
              </a:ext>
            </a:extLst>
          </p:cNvPr>
          <p:cNvSpPr>
            <a:spLocks noGrp="1"/>
          </p:cNvSpPr>
          <p:nvPr>
            <p:ph type="ftr" sz="quarter" idx="11"/>
          </p:nvPr>
        </p:nvSpPr>
        <p:spPr/>
        <p:txBody>
          <a:bodyPr/>
          <a:lstStyle>
            <a:lvl1pPr>
              <a:defRPr/>
            </a:lvl1pPr>
          </a:lstStyle>
          <a:p>
            <a:pPr>
              <a:defRPr/>
            </a:pPr>
            <a:r>
              <a:rPr lang="nl-NL"/>
              <a:t>Monitor BoekStartcoach 2024-2025</a:t>
            </a:r>
          </a:p>
        </p:txBody>
      </p:sp>
      <p:sp>
        <p:nvSpPr>
          <p:cNvPr id="6" name="Tijdelijke aanduiding voor dianummer 5">
            <a:extLst>
              <a:ext uri="{FF2B5EF4-FFF2-40B4-BE49-F238E27FC236}">
                <a16:creationId xmlns:a16="http://schemas.microsoft.com/office/drawing/2014/main" id="{5460FB7A-E7AE-AF47-A2C8-34772FB49E53}"/>
              </a:ext>
            </a:extLst>
          </p:cNvPr>
          <p:cNvSpPr>
            <a:spLocks noGrp="1"/>
          </p:cNvSpPr>
          <p:nvPr>
            <p:ph type="sldNum" sz="quarter" idx="12"/>
          </p:nvPr>
        </p:nvSpPr>
        <p:spPr/>
        <p:txBody>
          <a:bodyPr/>
          <a:lstStyle>
            <a:lvl1pPr>
              <a:defRPr/>
            </a:lvl1pPr>
          </a:lstStyle>
          <a:p>
            <a:pPr>
              <a:defRPr/>
            </a:pPr>
            <a:fld id="{2AE50004-7A07-2D4F-A1C1-6C23F6004F3E}" type="slidenum">
              <a:rPr lang="nl-NL"/>
              <a:pPr>
                <a:defRPr/>
              </a:pPr>
              <a:t>‹nr.›</a:t>
            </a:fld>
            <a:endParaRPr lang="nl-NL"/>
          </a:p>
        </p:txBody>
      </p:sp>
    </p:spTree>
    <p:extLst>
      <p:ext uri="{BB962C8B-B14F-4D97-AF65-F5344CB8AC3E}">
        <p14:creationId xmlns:p14="http://schemas.microsoft.com/office/powerpoint/2010/main" val="262829021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stijl te bewerken</a:t>
            </a:r>
          </a:p>
        </p:txBody>
      </p:sp>
      <p:sp>
        <p:nvSpPr>
          <p:cNvPr id="3" name="Tijdelijke aanduiding voor inhoud 2"/>
          <p:cNvSpPr>
            <a:spLocks noGrp="1"/>
          </p:cNvSpPr>
          <p:nvPr>
            <p:ph sz="half" idx="1"/>
          </p:nvPr>
        </p:nvSpPr>
        <p:spPr>
          <a:xfrm>
            <a:off x="838200" y="1825625"/>
            <a:ext cx="5181600" cy="435133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inhoud 3"/>
          <p:cNvSpPr>
            <a:spLocks noGrp="1"/>
          </p:cNvSpPr>
          <p:nvPr>
            <p:ph sz="half" idx="2"/>
          </p:nvPr>
        </p:nvSpPr>
        <p:spPr>
          <a:xfrm>
            <a:off x="6172200" y="1825625"/>
            <a:ext cx="5181600" cy="435133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datum 3">
            <a:extLst>
              <a:ext uri="{FF2B5EF4-FFF2-40B4-BE49-F238E27FC236}">
                <a16:creationId xmlns:a16="http://schemas.microsoft.com/office/drawing/2014/main" id="{4F5BD722-75AC-034F-8072-73CDF84F7F4D}"/>
              </a:ext>
            </a:extLst>
          </p:cNvPr>
          <p:cNvSpPr>
            <a:spLocks noGrp="1"/>
          </p:cNvSpPr>
          <p:nvPr>
            <p:ph type="dt" sz="half" idx="10"/>
          </p:nvPr>
        </p:nvSpPr>
        <p:spPr/>
        <p:txBody>
          <a:bodyPr/>
          <a:lstStyle>
            <a:lvl1pPr>
              <a:defRPr/>
            </a:lvl1pPr>
          </a:lstStyle>
          <a:p>
            <a:pPr>
              <a:defRPr/>
            </a:pPr>
            <a:fld id="{E03C9F6C-1FFF-48B6-A3E6-4136C6CDB2E7}" type="datetime1">
              <a:rPr lang="nl-NL" smtClean="0"/>
              <a:t>14-2-2025</a:t>
            </a:fld>
            <a:endParaRPr lang="nl-NL"/>
          </a:p>
        </p:txBody>
      </p:sp>
      <p:sp>
        <p:nvSpPr>
          <p:cNvPr id="6" name="Tijdelijke aanduiding voor voettekst 4">
            <a:extLst>
              <a:ext uri="{FF2B5EF4-FFF2-40B4-BE49-F238E27FC236}">
                <a16:creationId xmlns:a16="http://schemas.microsoft.com/office/drawing/2014/main" id="{C9C48107-8818-3849-9194-06B5AD4A3391}"/>
              </a:ext>
            </a:extLst>
          </p:cNvPr>
          <p:cNvSpPr>
            <a:spLocks noGrp="1"/>
          </p:cNvSpPr>
          <p:nvPr>
            <p:ph type="ftr" sz="quarter" idx="11"/>
          </p:nvPr>
        </p:nvSpPr>
        <p:spPr/>
        <p:txBody>
          <a:bodyPr/>
          <a:lstStyle>
            <a:lvl1pPr>
              <a:defRPr/>
            </a:lvl1pPr>
          </a:lstStyle>
          <a:p>
            <a:pPr>
              <a:defRPr/>
            </a:pPr>
            <a:r>
              <a:rPr lang="nl-NL"/>
              <a:t>Monitor BoekStartcoach 2024-2025</a:t>
            </a:r>
          </a:p>
        </p:txBody>
      </p:sp>
      <p:sp>
        <p:nvSpPr>
          <p:cNvPr id="7" name="Tijdelijke aanduiding voor dianummer 5">
            <a:extLst>
              <a:ext uri="{FF2B5EF4-FFF2-40B4-BE49-F238E27FC236}">
                <a16:creationId xmlns:a16="http://schemas.microsoft.com/office/drawing/2014/main" id="{13C4C5A6-1746-1A4F-A791-C005D2D93002}"/>
              </a:ext>
            </a:extLst>
          </p:cNvPr>
          <p:cNvSpPr>
            <a:spLocks noGrp="1"/>
          </p:cNvSpPr>
          <p:nvPr>
            <p:ph type="sldNum" sz="quarter" idx="12"/>
          </p:nvPr>
        </p:nvSpPr>
        <p:spPr/>
        <p:txBody>
          <a:bodyPr/>
          <a:lstStyle>
            <a:lvl1pPr>
              <a:defRPr/>
            </a:lvl1pPr>
          </a:lstStyle>
          <a:p>
            <a:pPr>
              <a:defRPr/>
            </a:pPr>
            <a:fld id="{8EC59594-887C-1F4C-8B17-83018C8357A0}" type="slidenum">
              <a:rPr lang="nl-NL"/>
              <a:pPr>
                <a:defRPr/>
              </a:pPr>
              <a:t>‹nr.›</a:t>
            </a:fld>
            <a:endParaRPr lang="nl-NL"/>
          </a:p>
        </p:txBody>
      </p:sp>
    </p:spTree>
    <p:extLst>
      <p:ext uri="{BB962C8B-B14F-4D97-AF65-F5344CB8AC3E}">
        <p14:creationId xmlns:p14="http://schemas.microsoft.com/office/powerpoint/2010/main" val="423205788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a:xfrm>
            <a:off x="839788" y="365125"/>
            <a:ext cx="10515600" cy="1325563"/>
          </a:xfrm>
        </p:spPr>
        <p:txBody>
          <a:bodyPr/>
          <a:lstStyle/>
          <a:p>
            <a:r>
              <a:rPr lang="nl-NL"/>
              <a:t>Klik om stijl te bewerken</a:t>
            </a:r>
          </a:p>
        </p:txBody>
      </p:sp>
      <p:sp>
        <p:nvSpPr>
          <p:cNvPr id="3" name="Tijdelijke aanduiding voor tekst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4" name="Tijdelijke aanduiding voor inhoud 3"/>
          <p:cNvSpPr>
            <a:spLocks noGrp="1"/>
          </p:cNvSpPr>
          <p:nvPr>
            <p:ph sz="half" idx="2"/>
          </p:nvPr>
        </p:nvSpPr>
        <p:spPr>
          <a:xfrm>
            <a:off x="839788" y="2505075"/>
            <a:ext cx="5157787" cy="368458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tekst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6" name="Tijdelijke aanduiding voor inhoud 5"/>
          <p:cNvSpPr>
            <a:spLocks noGrp="1"/>
          </p:cNvSpPr>
          <p:nvPr>
            <p:ph sz="quarter" idx="4"/>
          </p:nvPr>
        </p:nvSpPr>
        <p:spPr>
          <a:xfrm>
            <a:off x="6172200" y="2505075"/>
            <a:ext cx="5183188" cy="368458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7" name="Tijdelijke aanduiding voor datum 3">
            <a:extLst>
              <a:ext uri="{FF2B5EF4-FFF2-40B4-BE49-F238E27FC236}">
                <a16:creationId xmlns:a16="http://schemas.microsoft.com/office/drawing/2014/main" id="{A9F4F412-EC04-694F-AAD3-4ECD4103B4CF}"/>
              </a:ext>
            </a:extLst>
          </p:cNvPr>
          <p:cNvSpPr>
            <a:spLocks noGrp="1"/>
          </p:cNvSpPr>
          <p:nvPr>
            <p:ph type="dt" sz="half" idx="10"/>
          </p:nvPr>
        </p:nvSpPr>
        <p:spPr/>
        <p:txBody>
          <a:bodyPr/>
          <a:lstStyle>
            <a:lvl1pPr>
              <a:defRPr/>
            </a:lvl1pPr>
          </a:lstStyle>
          <a:p>
            <a:pPr>
              <a:defRPr/>
            </a:pPr>
            <a:fld id="{3DFCC68B-79A8-4954-B35A-FCF2F6C744D0}" type="datetime1">
              <a:rPr lang="nl-NL" smtClean="0"/>
              <a:t>14-2-2025</a:t>
            </a:fld>
            <a:endParaRPr lang="nl-NL"/>
          </a:p>
        </p:txBody>
      </p:sp>
      <p:sp>
        <p:nvSpPr>
          <p:cNvPr id="8" name="Tijdelijke aanduiding voor voettekst 4">
            <a:extLst>
              <a:ext uri="{FF2B5EF4-FFF2-40B4-BE49-F238E27FC236}">
                <a16:creationId xmlns:a16="http://schemas.microsoft.com/office/drawing/2014/main" id="{46051B32-7DCC-184C-A276-7E29D782C6F9}"/>
              </a:ext>
            </a:extLst>
          </p:cNvPr>
          <p:cNvSpPr>
            <a:spLocks noGrp="1"/>
          </p:cNvSpPr>
          <p:nvPr>
            <p:ph type="ftr" sz="quarter" idx="11"/>
          </p:nvPr>
        </p:nvSpPr>
        <p:spPr/>
        <p:txBody>
          <a:bodyPr/>
          <a:lstStyle>
            <a:lvl1pPr>
              <a:defRPr/>
            </a:lvl1pPr>
          </a:lstStyle>
          <a:p>
            <a:pPr>
              <a:defRPr/>
            </a:pPr>
            <a:r>
              <a:rPr lang="nl-NL"/>
              <a:t>Monitor BoekStartcoach 2024-2025</a:t>
            </a:r>
          </a:p>
        </p:txBody>
      </p:sp>
      <p:sp>
        <p:nvSpPr>
          <p:cNvPr id="9" name="Tijdelijke aanduiding voor dianummer 5">
            <a:extLst>
              <a:ext uri="{FF2B5EF4-FFF2-40B4-BE49-F238E27FC236}">
                <a16:creationId xmlns:a16="http://schemas.microsoft.com/office/drawing/2014/main" id="{1B93C8AB-1BF5-D148-BEA5-65418AFB366F}"/>
              </a:ext>
            </a:extLst>
          </p:cNvPr>
          <p:cNvSpPr>
            <a:spLocks noGrp="1"/>
          </p:cNvSpPr>
          <p:nvPr>
            <p:ph type="sldNum" sz="quarter" idx="12"/>
          </p:nvPr>
        </p:nvSpPr>
        <p:spPr/>
        <p:txBody>
          <a:bodyPr/>
          <a:lstStyle>
            <a:lvl1pPr>
              <a:defRPr/>
            </a:lvl1pPr>
          </a:lstStyle>
          <a:p>
            <a:pPr>
              <a:defRPr/>
            </a:pPr>
            <a:fld id="{64506F48-12AC-6640-8CF1-2782CD74E925}" type="slidenum">
              <a:rPr lang="nl-NL"/>
              <a:pPr>
                <a:defRPr/>
              </a:pPr>
              <a:t>‹nr.›</a:t>
            </a:fld>
            <a:endParaRPr lang="nl-NL"/>
          </a:p>
        </p:txBody>
      </p:sp>
    </p:spTree>
    <p:extLst>
      <p:ext uri="{BB962C8B-B14F-4D97-AF65-F5344CB8AC3E}">
        <p14:creationId xmlns:p14="http://schemas.microsoft.com/office/powerpoint/2010/main" val="196657908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stijl te bewerken</a:t>
            </a:r>
          </a:p>
        </p:txBody>
      </p:sp>
      <p:sp>
        <p:nvSpPr>
          <p:cNvPr id="3" name="Tijdelijke aanduiding voor datum 3">
            <a:extLst>
              <a:ext uri="{FF2B5EF4-FFF2-40B4-BE49-F238E27FC236}">
                <a16:creationId xmlns:a16="http://schemas.microsoft.com/office/drawing/2014/main" id="{E58E1CCB-48CA-0B49-A88E-EF8CA51F0282}"/>
              </a:ext>
            </a:extLst>
          </p:cNvPr>
          <p:cNvSpPr>
            <a:spLocks noGrp="1"/>
          </p:cNvSpPr>
          <p:nvPr>
            <p:ph type="dt" sz="half" idx="10"/>
          </p:nvPr>
        </p:nvSpPr>
        <p:spPr/>
        <p:txBody>
          <a:bodyPr/>
          <a:lstStyle>
            <a:lvl1pPr>
              <a:defRPr/>
            </a:lvl1pPr>
          </a:lstStyle>
          <a:p>
            <a:pPr>
              <a:defRPr/>
            </a:pPr>
            <a:fld id="{5AEC6FF4-F044-4C92-8ED6-A2A2FC7669D3}" type="datetime1">
              <a:rPr lang="nl-NL" smtClean="0"/>
              <a:t>14-2-2025</a:t>
            </a:fld>
            <a:endParaRPr lang="nl-NL"/>
          </a:p>
        </p:txBody>
      </p:sp>
      <p:sp>
        <p:nvSpPr>
          <p:cNvPr id="4" name="Tijdelijke aanduiding voor voettekst 4">
            <a:extLst>
              <a:ext uri="{FF2B5EF4-FFF2-40B4-BE49-F238E27FC236}">
                <a16:creationId xmlns:a16="http://schemas.microsoft.com/office/drawing/2014/main" id="{5533CAFF-D866-6047-A766-E3065C84AE89}"/>
              </a:ext>
            </a:extLst>
          </p:cNvPr>
          <p:cNvSpPr>
            <a:spLocks noGrp="1"/>
          </p:cNvSpPr>
          <p:nvPr>
            <p:ph type="ftr" sz="quarter" idx="11"/>
          </p:nvPr>
        </p:nvSpPr>
        <p:spPr/>
        <p:txBody>
          <a:bodyPr/>
          <a:lstStyle>
            <a:lvl1pPr>
              <a:defRPr/>
            </a:lvl1pPr>
          </a:lstStyle>
          <a:p>
            <a:pPr>
              <a:defRPr/>
            </a:pPr>
            <a:r>
              <a:rPr lang="nl-NL"/>
              <a:t>Monitor BoekStartcoach 2024-2025</a:t>
            </a:r>
          </a:p>
        </p:txBody>
      </p:sp>
      <p:sp>
        <p:nvSpPr>
          <p:cNvPr id="5" name="Tijdelijke aanduiding voor dianummer 5">
            <a:extLst>
              <a:ext uri="{FF2B5EF4-FFF2-40B4-BE49-F238E27FC236}">
                <a16:creationId xmlns:a16="http://schemas.microsoft.com/office/drawing/2014/main" id="{CE765FA7-3C3F-3E44-8DD4-9BB1B6A8CE6C}"/>
              </a:ext>
            </a:extLst>
          </p:cNvPr>
          <p:cNvSpPr>
            <a:spLocks noGrp="1"/>
          </p:cNvSpPr>
          <p:nvPr>
            <p:ph type="sldNum" sz="quarter" idx="12"/>
          </p:nvPr>
        </p:nvSpPr>
        <p:spPr/>
        <p:txBody>
          <a:bodyPr/>
          <a:lstStyle>
            <a:lvl1pPr>
              <a:defRPr/>
            </a:lvl1pPr>
          </a:lstStyle>
          <a:p>
            <a:pPr>
              <a:defRPr/>
            </a:pPr>
            <a:fld id="{B1FEDED0-3EC5-6641-8AB8-2E85984CA1D8}" type="slidenum">
              <a:rPr lang="nl-NL"/>
              <a:pPr>
                <a:defRPr/>
              </a:pPr>
              <a:t>‹nr.›</a:t>
            </a:fld>
            <a:endParaRPr lang="nl-NL"/>
          </a:p>
        </p:txBody>
      </p:sp>
    </p:spTree>
    <p:extLst>
      <p:ext uri="{BB962C8B-B14F-4D97-AF65-F5344CB8AC3E}">
        <p14:creationId xmlns:p14="http://schemas.microsoft.com/office/powerpoint/2010/main" val="378713946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3">
            <a:extLst>
              <a:ext uri="{FF2B5EF4-FFF2-40B4-BE49-F238E27FC236}">
                <a16:creationId xmlns:a16="http://schemas.microsoft.com/office/drawing/2014/main" id="{9B69D48C-6B65-AB46-A3C0-5E027F314F4D}"/>
              </a:ext>
            </a:extLst>
          </p:cNvPr>
          <p:cNvSpPr>
            <a:spLocks noGrp="1"/>
          </p:cNvSpPr>
          <p:nvPr>
            <p:ph type="dt" sz="half" idx="10"/>
          </p:nvPr>
        </p:nvSpPr>
        <p:spPr/>
        <p:txBody>
          <a:bodyPr/>
          <a:lstStyle>
            <a:lvl1pPr>
              <a:defRPr/>
            </a:lvl1pPr>
          </a:lstStyle>
          <a:p>
            <a:pPr>
              <a:defRPr/>
            </a:pPr>
            <a:fld id="{2468F4C1-0DA6-44E5-A85F-D9D685F2719B}" type="datetime1">
              <a:rPr lang="nl-NL" smtClean="0"/>
              <a:t>14-2-2025</a:t>
            </a:fld>
            <a:endParaRPr lang="nl-NL"/>
          </a:p>
        </p:txBody>
      </p:sp>
      <p:sp>
        <p:nvSpPr>
          <p:cNvPr id="3" name="Tijdelijke aanduiding voor voettekst 4">
            <a:extLst>
              <a:ext uri="{FF2B5EF4-FFF2-40B4-BE49-F238E27FC236}">
                <a16:creationId xmlns:a16="http://schemas.microsoft.com/office/drawing/2014/main" id="{90D4728E-A7EF-5446-8AD0-2531044A6020}"/>
              </a:ext>
            </a:extLst>
          </p:cNvPr>
          <p:cNvSpPr>
            <a:spLocks noGrp="1"/>
          </p:cNvSpPr>
          <p:nvPr>
            <p:ph type="ftr" sz="quarter" idx="11"/>
          </p:nvPr>
        </p:nvSpPr>
        <p:spPr/>
        <p:txBody>
          <a:bodyPr/>
          <a:lstStyle>
            <a:lvl1pPr>
              <a:defRPr/>
            </a:lvl1pPr>
          </a:lstStyle>
          <a:p>
            <a:pPr>
              <a:defRPr/>
            </a:pPr>
            <a:r>
              <a:rPr lang="nl-NL"/>
              <a:t>Monitor BoekStartcoach 2024-2025</a:t>
            </a:r>
          </a:p>
        </p:txBody>
      </p:sp>
      <p:sp>
        <p:nvSpPr>
          <p:cNvPr id="4" name="Tijdelijke aanduiding voor dianummer 5">
            <a:extLst>
              <a:ext uri="{FF2B5EF4-FFF2-40B4-BE49-F238E27FC236}">
                <a16:creationId xmlns:a16="http://schemas.microsoft.com/office/drawing/2014/main" id="{7B698397-31C3-A04A-8320-C8BCDB0697EC}"/>
              </a:ext>
            </a:extLst>
          </p:cNvPr>
          <p:cNvSpPr>
            <a:spLocks noGrp="1"/>
          </p:cNvSpPr>
          <p:nvPr>
            <p:ph type="sldNum" sz="quarter" idx="12"/>
          </p:nvPr>
        </p:nvSpPr>
        <p:spPr/>
        <p:txBody>
          <a:bodyPr/>
          <a:lstStyle>
            <a:lvl1pPr>
              <a:defRPr/>
            </a:lvl1pPr>
          </a:lstStyle>
          <a:p>
            <a:pPr>
              <a:defRPr/>
            </a:pPr>
            <a:fld id="{C7DD62A6-5C5B-744A-BB5E-704E1C1188E7}" type="slidenum">
              <a:rPr lang="nl-NL"/>
              <a:pPr>
                <a:defRPr/>
              </a:pPr>
              <a:t>‹nr.›</a:t>
            </a:fld>
            <a:endParaRPr lang="nl-NL"/>
          </a:p>
        </p:txBody>
      </p:sp>
    </p:spTree>
    <p:extLst>
      <p:ext uri="{BB962C8B-B14F-4D97-AF65-F5344CB8AC3E}">
        <p14:creationId xmlns:p14="http://schemas.microsoft.com/office/powerpoint/2010/main" val="361506789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nl-NL"/>
              <a:t>Klik om stijl te bewerken</a:t>
            </a:r>
          </a:p>
        </p:txBody>
      </p:sp>
      <p:sp>
        <p:nvSpPr>
          <p:cNvPr id="3" name="Tijdelijke aanduiding voor inhoud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tekst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Klikken om de tekststijl van het model te bewerken</a:t>
            </a:r>
          </a:p>
        </p:txBody>
      </p:sp>
      <p:sp>
        <p:nvSpPr>
          <p:cNvPr id="5" name="Tijdelijke aanduiding voor datum 3">
            <a:extLst>
              <a:ext uri="{FF2B5EF4-FFF2-40B4-BE49-F238E27FC236}">
                <a16:creationId xmlns:a16="http://schemas.microsoft.com/office/drawing/2014/main" id="{C486F22F-D605-4947-82EA-6DCCCB02D172}"/>
              </a:ext>
            </a:extLst>
          </p:cNvPr>
          <p:cNvSpPr>
            <a:spLocks noGrp="1"/>
          </p:cNvSpPr>
          <p:nvPr>
            <p:ph type="dt" sz="half" idx="10"/>
          </p:nvPr>
        </p:nvSpPr>
        <p:spPr/>
        <p:txBody>
          <a:bodyPr/>
          <a:lstStyle>
            <a:lvl1pPr>
              <a:defRPr/>
            </a:lvl1pPr>
          </a:lstStyle>
          <a:p>
            <a:pPr>
              <a:defRPr/>
            </a:pPr>
            <a:fld id="{256B489F-1216-4375-BBEB-43FE7B4A9511}" type="datetime1">
              <a:rPr lang="nl-NL" smtClean="0"/>
              <a:t>14-2-2025</a:t>
            </a:fld>
            <a:endParaRPr lang="nl-NL"/>
          </a:p>
        </p:txBody>
      </p:sp>
      <p:sp>
        <p:nvSpPr>
          <p:cNvPr id="6" name="Tijdelijke aanduiding voor voettekst 4">
            <a:extLst>
              <a:ext uri="{FF2B5EF4-FFF2-40B4-BE49-F238E27FC236}">
                <a16:creationId xmlns:a16="http://schemas.microsoft.com/office/drawing/2014/main" id="{E05A7C15-827C-8B46-8AFC-5C7546A2BE0C}"/>
              </a:ext>
            </a:extLst>
          </p:cNvPr>
          <p:cNvSpPr>
            <a:spLocks noGrp="1"/>
          </p:cNvSpPr>
          <p:nvPr>
            <p:ph type="ftr" sz="quarter" idx="11"/>
          </p:nvPr>
        </p:nvSpPr>
        <p:spPr/>
        <p:txBody>
          <a:bodyPr/>
          <a:lstStyle>
            <a:lvl1pPr>
              <a:defRPr/>
            </a:lvl1pPr>
          </a:lstStyle>
          <a:p>
            <a:pPr>
              <a:defRPr/>
            </a:pPr>
            <a:r>
              <a:rPr lang="nl-NL"/>
              <a:t>Monitor BoekStartcoach 2024-2025</a:t>
            </a:r>
          </a:p>
        </p:txBody>
      </p:sp>
      <p:sp>
        <p:nvSpPr>
          <p:cNvPr id="7" name="Tijdelijke aanduiding voor dianummer 5">
            <a:extLst>
              <a:ext uri="{FF2B5EF4-FFF2-40B4-BE49-F238E27FC236}">
                <a16:creationId xmlns:a16="http://schemas.microsoft.com/office/drawing/2014/main" id="{CE90BE4B-1DAD-F241-A8D4-1A0128733ED5}"/>
              </a:ext>
            </a:extLst>
          </p:cNvPr>
          <p:cNvSpPr>
            <a:spLocks noGrp="1"/>
          </p:cNvSpPr>
          <p:nvPr>
            <p:ph type="sldNum" sz="quarter" idx="12"/>
          </p:nvPr>
        </p:nvSpPr>
        <p:spPr/>
        <p:txBody>
          <a:bodyPr/>
          <a:lstStyle>
            <a:lvl1pPr>
              <a:defRPr/>
            </a:lvl1pPr>
          </a:lstStyle>
          <a:p>
            <a:pPr>
              <a:defRPr/>
            </a:pPr>
            <a:fld id="{C92F1A84-CC14-9F49-B0C7-BCC88212AA46}" type="slidenum">
              <a:rPr lang="nl-NL"/>
              <a:pPr>
                <a:defRPr/>
              </a:pPr>
              <a:t>‹nr.›</a:t>
            </a:fld>
            <a:endParaRPr lang="nl-NL"/>
          </a:p>
        </p:txBody>
      </p:sp>
    </p:spTree>
    <p:extLst>
      <p:ext uri="{BB962C8B-B14F-4D97-AF65-F5344CB8AC3E}">
        <p14:creationId xmlns:p14="http://schemas.microsoft.com/office/powerpoint/2010/main" val="202251381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nl-NL"/>
              <a:t>Klik om stijl te bewerken</a:t>
            </a:r>
          </a:p>
        </p:txBody>
      </p:sp>
      <p:sp>
        <p:nvSpPr>
          <p:cNvPr id="3" name="Tijdelijke aanduiding voor afbeelding 2"/>
          <p:cNvSpPr>
            <a:spLocks noGrp="1"/>
          </p:cNvSpPr>
          <p:nvPr>
            <p:ph type="pic" idx="1"/>
          </p:nvPr>
        </p:nvSpPr>
        <p:spPr>
          <a:xfrm>
            <a:off x="5183188" y="987425"/>
            <a:ext cx="6172200" cy="4873625"/>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nl-NL" noProof="0"/>
              <a:t>Klik op het pictogram als u een afbeelding wilt toevoegen</a:t>
            </a:r>
          </a:p>
        </p:txBody>
      </p:sp>
      <p:sp>
        <p:nvSpPr>
          <p:cNvPr id="4" name="Tijdelijke aanduiding voor tekst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Klikken om de tekststijl van het model te bewerken</a:t>
            </a:r>
          </a:p>
        </p:txBody>
      </p:sp>
      <p:sp>
        <p:nvSpPr>
          <p:cNvPr id="5" name="Tijdelijke aanduiding voor datum 3">
            <a:extLst>
              <a:ext uri="{FF2B5EF4-FFF2-40B4-BE49-F238E27FC236}">
                <a16:creationId xmlns:a16="http://schemas.microsoft.com/office/drawing/2014/main" id="{5F037617-BF6E-F34D-976E-3AF78B4DCF91}"/>
              </a:ext>
            </a:extLst>
          </p:cNvPr>
          <p:cNvSpPr>
            <a:spLocks noGrp="1"/>
          </p:cNvSpPr>
          <p:nvPr>
            <p:ph type="dt" sz="half" idx="10"/>
          </p:nvPr>
        </p:nvSpPr>
        <p:spPr/>
        <p:txBody>
          <a:bodyPr/>
          <a:lstStyle>
            <a:lvl1pPr>
              <a:defRPr/>
            </a:lvl1pPr>
          </a:lstStyle>
          <a:p>
            <a:pPr>
              <a:defRPr/>
            </a:pPr>
            <a:fld id="{6E6D3D82-CCB9-4882-9245-24227EE2C201}" type="datetime1">
              <a:rPr lang="nl-NL" smtClean="0"/>
              <a:t>14-2-2025</a:t>
            </a:fld>
            <a:endParaRPr lang="nl-NL"/>
          </a:p>
        </p:txBody>
      </p:sp>
      <p:sp>
        <p:nvSpPr>
          <p:cNvPr id="6" name="Tijdelijke aanduiding voor voettekst 4">
            <a:extLst>
              <a:ext uri="{FF2B5EF4-FFF2-40B4-BE49-F238E27FC236}">
                <a16:creationId xmlns:a16="http://schemas.microsoft.com/office/drawing/2014/main" id="{8B519495-B0E9-CB4C-AB4D-3F016C176DF5}"/>
              </a:ext>
            </a:extLst>
          </p:cNvPr>
          <p:cNvSpPr>
            <a:spLocks noGrp="1"/>
          </p:cNvSpPr>
          <p:nvPr>
            <p:ph type="ftr" sz="quarter" idx="11"/>
          </p:nvPr>
        </p:nvSpPr>
        <p:spPr/>
        <p:txBody>
          <a:bodyPr/>
          <a:lstStyle>
            <a:lvl1pPr>
              <a:defRPr/>
            </a:lvl1pPr>
          </a:lstStyle>
          <a:p>
            <a:pPr>
              <a:defRPr/>
            </a:pPr>
            <a:r>
              <a:rPr lang="nl-NL"/>
              <a:t>Monitor BoekStartcoach 2024-2025</a:t>
            </a:r>
          </a:p>
        </p:txBody>
      </p:sp>
      <p:sp>
        <p:nvSpPr>
          <p:cNvPr id="7" name="Tijdelijke aanduiding voor dianummer 5">
            <a:extLst>
              <a:ext uri="{FF2B5EF4-FFF2-40B4-BE49-F238E27FC236}">
                <a16:creationId xmlns:a16="http://schemas.microsoft.com/office/drawing/2014/main" id="{BA309D93-1406-D04B-BA51-0F742DFAED86}"/>
              </a:ext>
            </a:extLst>
          </p:cNvPr>
          <p:cNvSpPr>
            <a:spLocks noGrp="1"/>
          </p:cNvSpPr>
          <p:nvPr>
            <p:ph type="sldNum" sz="quarter" idx="12"/>
          </p:nvPr>
        </p:nvSpPr>
        <p:spPr/>
        <p:txBody>
          <a:bodyPr/>
          <a:lstStyle>
            <a:lvl1pPr>
              <a:defRPr/>
            </a:lvl1pPr>
          </a:lstStyle>
          <a:p>
            <a:pPr>
              <a:defRPr/>
            </a:pPr>
            <a:fld id="{68007A86-BED2-174A-A23E-E82C1F2824A6}" type="slidenum">
              <a:rPr lang="nl-NL"/>
              <a:pPr>
                <a:defRPr/>
              </a:pPr>
              <a:t>‹nr.›</a:t>
            </a:fld>
            <a:endParaRPr lang="nl-NL"/>
          </a:p>
        </p:txBody>
      </p:sp>
    </p:spTree>
    <p:extLst>
      <p:ext uri="{BB962C8B-B14F-4D97-AF65-F5344CB8AC3E}">
        <p14:creationId xmlns:p14="http://schemas.microsoft.com/office/powerpoint/2010/main" val="85150785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Tijdelijke aanduiding voor titel 1">
            <a:extLst>
              <a:ext uri="{FF2B5EF4-FFF2-40B4-BE49-F238E27FC236}">
                <a16:creationId xmlns:a16="http://schemas.microsoft.com/office/drawing/2014/main" id="{46FD6A9A-187F-8843-9606-0C40B3AE18A2}"/>
              </a:ext>
            </a:extLst>
          </p:cNvPr>
          <p:cNvSpPr>
            <a:spLocks noGrp="1" noChangeArrowheads="1"/>
          </p:cNvSpPr>
          <p:nvPr>
            <p:ph type="title"/>
          </p:nvPr>
        </p:nvSpPr>
        <p:spPr bwMode="auto">
          <a:xfrm>
            <a:off x="838200" y="365125"/>
            <a:ext cx="10515600" cy="1325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nl-NL" altLang="nl-NL"/>
              <a:t>Klik om stijl te bewerken</a:t>
            </a:r>
          </a:p>
        </p:txBody>
      </p:sp>
      <p:sp>
        <p:nvSpPr>
          <p:cNvPr id="1027" name="Tijdelijke aanduiding voor tekst 2">
            <a:extLst>
              <a:ext uri="{FF2B5EF4-FFF2-40B4-BE49-F238E27FC236}">
                <a16:creationId xmlns:a16="http://schemas.microsoft.com/office/drawing/2014/main" id="{F49154D4-B7D1-A244-8D0F-8A7F2589FE8D}"/>
              </a:ext>
            </a:extLst>
          </p:cNvPr>
          <p:cNvSpPr>
            <a:spLocks noGrp="1" noChangeArrowheads="1"/>
          </p:cNvSpPr>
          <p:nvPr>
            <p:ph type="body" idx="1"/>
          </p:nvPr>
        </p:nvSpPr>
        <p:spPr bwMode="auto">
          <a:xfrm>
            <a:off x="838200" y="1825625"/>
            <a:ext cx="10515600" cy="4351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nl-NL" altLang="nl-NL"/>
              <a:t>Klikken om de tekststijl van het model te bewerken</a:t>
            </a:r>
          </a:p>
          <a:p>
            <a:pPr lvl="1"/>
            <a:r>
              <a:rPr lang="nl-NL" altLang="nl-NL"/>
              <a:t>Tweede niveau</a:t>
            </a:r>
          </a:p>
          <a:p>
            <a:pPr lvl="2"/>
            <a:r>
              <a:rPr lang="nl-NL" altLang="nl-NL"/>
              <a:t>Derde niveau</a:t>
            </a:r>
          </a:p>
          <a:p>
            <a:pPr lvl="3"/>
            <a:r>
              <a:rPr lang="nl-NL" altLang="nl-NL"/>
              <a:t>Vierde niveau</a:t>
            </a:r>
          </a:p>
          <a:p>
            <a:pPr lvl="4"/>
            <a:r>
              <a:rPr lang="nl-NL" altLang="nl-NL"/>
              <a:t>Vijfde niveau</a:t>
            </a:r>
          </a:p>
        </p:txBody>
      </p:sp>
      <p:sp>
        <p:nvSpPr>
          <p:cNvPr id="4" name="Tijdelijke aanduiding voor datum 3">
            <a:extLst>
              <a:ext uri="{FF2B5EF4-FFF2-40B4-BE49-F238E27FC236}">
                <a16:creationId xmlns:a16="http://schemas.microsoft.com/office/drawing/2014/main" id="{5BA5FD3E-06DE-2D46-B2EB-67CADDADBEC3}"/>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eaLnBrk="1" fontAlgn="auto" hangingPunct="1">
              <a:spcBef>
                <a:spcPts val="0"/>
              </a:spcBef>
              <a:spcAft>
                <a:spcPts val="0"/>
              </a:spcAft>
              <a:defRPr sz="1200" smtClean="0">
                <a:solidFill>
                  <a:schemeClr val="tx1">
                    <a:tint val="75000"/>
                  </a:schemeClr>
                </a:solidFill>
                <a:latin typeface="+mn-lt"/>
              </a:defRPr>
            </a:lvl1pPr>
          </a:lstStyle>
          <a:p>
            <a:pPr>
              <a:defRPr/>
            </a:pPr>
            <a:fld id="{64636D50-16F2-4040-8D54-9943987E8C57}" type="datetime1">
              <a:rPr lang="nl-NL" smtClean="0"/>
              <a:t>14-2-2025</a:t>
            </a:fld>
            <a:endParaRPr lang="nl-NL"/>
          </a:p>
        </p:txBody>
      </p:sp>
      <p:sp>
        <p:nvSpPr>
          <p:cNvPr id="5" name="Tijdelijke aanduiding voor voettekst 4">
            <a:extLst>
              <a:ext uri="{FF2B5EF4-FFF2-40B4-BE49-F238E27FC236}">
                <a16:creationId xmlns:a16="http://schemas.microsoft.com/office/drawing/2014/main" id="{30598561-6DBD-DD42-A049-02BD3DE3D9A5}"/>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eaLnBrk="1" fontAlgn="auto" hangingPunct="1">
              <a:spcBef>
                <a:spcPts val="0"/>
              </a:spcBef>
              <a:spcAft>
                <a:spcPts val="0"/>
              </a:spcAft>
              <a:defRPr sz="1200">
                <a:solidFill>
                  <a:schemeClr val="tx1">
                    <a:tint val="75000"/>
                  </a:schemeClr>
                </a:solidFill>
                <a:latin typeface="+mn-lt"/>
              </a:defRPr>
            </a:lvl1pPr>
          </a:lstStyle>
          <a:p>
            <a:pPr>
              <a:defRPr/>
            </a:pPr>
            <a:r>
              <a:rPr lang="nl-NL"/>
              <a:t>Monitor BoekStartcoach 2024-2025</a:t>
            </a:r>
          </a:p>
        </p:txBody>
      </p:sp>
      <p:sp>
        <p:nvSpPr>
          <p:cNvPr id="6" name="Tijdelijke aanduiding voor dianummer 5">
            <a:extLst>
              <a:ext uri="{FF2B5EF4-FFF2-40B4-BE49-F238E27FC236}">
                <a16:creationId xmlns:a16="http://schemas.microsoft.com/office/drawing/2014/main" id="{22933E6D-22D8-5B44-99BC-3F8C7DD1AD92}"/>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eaLnBrk="1" fontAlgn="auto" hangingPunct="1">
              <a:spcBef>
                <a:spcPts val="0"/>
              </a:spcBef>
              <a:spcAft>
                <a:spcPts val="0"/>
              </a:spcAft>
              <a:defRPr sz="1200" smtClean="0">
                <a:solidFill>
                  <a:schemeClr val="tx1">
                    <a:tint val="75000"/>
                  </a:schemeClr>
                </a:solidFill>
                <a:latin typeface="+mn-lt"/>
              </a:defRPr>
            </a:lvl1pPr>
          </a:lstStyle>
          <a:p>
            <a:pPr>
              <a:defRPr/>
            </a:pPr>
            <a:fld id="{9445F71E-423D-1E44-8107-803C522F37B1}" type="slidenum">
              <a:rPr lang="nl-NL"/>
              <a:pPr>
                <a:defRPr/>
              </a:pPr>
              <a:t>‹nr.›</a:t>
            </a:fld>
            <a:endParaRPr lang="nl-NL"/>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dt="0"/>
  <p:txStyles>
    <p:titleStyle>
      <a:lvl1pPr algn="l" rtl="0" eaLnBrk="1" fontAlgn="base" hangingPunct="1">
        <a:lnSpc>
          <a:spcPct val="90000"/>
        </a:lnSpc>
        <a:spcBef>
          <a:spcPct val="0"/>
        </a:spcBef>
        <a:spcAft>
          <a:spcPct val="0"/>
        </a:spcAft>
        <a:defRPr sz="4400" kern="1200">
          <a:solidFill>
            <a:schemeClr val="tx1"/>
          </a:solidFill>
          <a:latin typeface="+mj-lt"/>
          <a:ea typeface="+mj-ea"/>
          <a:cs typeface="+mj-cs"/>
        </a:defRPr>
      </a:lvl1pPr>
      <a:lvl2pPr algn="l" rtl="0" eaLnBrk="1" fontAlgn="base" hangingPunct="1">
        <a:lnSpc>
          <a:spcPct val="90000"/>
        </a:lnSpc>
        <a:spcBef>
          <a:spcPct val="0"/>
        </a:spcBef>
        <a:spcAft>
          <a:spcPct val="0"/>
        </a:spcAft>
        <a:defRPr sz="4400">
          <a:solidFill>
            <a:schemeClr val="tx1"/>
          </a:solidFill>
          <a:latin typeface="Calibri Light" panose="020F0302020204030204" pitchFamily="34" charset="0"/>
        </a:defRPr>
      </a:lvl2pPr>
      <a:lvl3pPr algn="l" rtl="0" eaLnBrk="1" fontAlgn="base" hangingPunct="1">
        <a:lnSpc>
          <a:spcPct val="90000"/>
        </a:lnSpc>
        <a:spcBef>
          <a:spcPct val="0"/>
        </a:spcBef>
        <a:spcAft>
          <a:spcPct val="0"/>
        </a:spcAft>
        <a:defRPr sz="4400">
          <a:solidFill>
            <a:schemeClr val="tx1"/>
          </a:solidFill>
          <a:latin typeface="Calibri Light" panose="020F0302020204030204" pitchFamily="34" charset="0"/>
        </a:defRPr>
      </a:lvl3pPr>
      <a:lvl4pPr algn="l" rtl="0" eaLnBrk="1" fontAlgn="base" hangingPunct="1">
        <a:lnSpc>
          <a:spcPct val="90000"/>
        </a:lnSpc>
        <a:spcBef>
          <a:spcPct val="0"/>
        </a:spcBef>
        <a:spcAft>
          <a:spcPct val="0"/>
        </a:spcAft>
        <a:defRPr sz="4400">
          <a:solidFill>
            <a:schemeClr val="tx1"/>
          </a:solidFill>
          <a:latin typeface="Calibri Light" panose="020F0302020204030204" pitchFamily="34" charset="0"/>
        </a:defRPr>
      </a:lvl4pPr>
      <a:lvl5pPr algn="l" rtl="0" eaLnBrk="1" fontAlgn="base" hangingPunct="1">
        <a:lnSpc>
          <a:spcPct val="90000"/>
        </a:lnSpc>
        <a:spcBef>
          <a:spcPct val="0"/>
        </a:spcBef>
        <a:spcAft>
          <a:spcPct val="0"/>
        </a:spcAft>
        <a:defRPr sz="4400">
          <a:solidFill>
            <a:schemeClr val="tx1"/>
          </a:solidFill>
          <a:latin typeface="Calibri Light" panose="020F0302020204030204" pitchFamily="34" charset="0"/>
        </a:defRPr>
      </a:lvl5pPr>
      <a:lvl6pPr marL="457200" algn="l" rtl="0" eaLnBrk="1" fontAlgn="base" hangingPunct="1">
        <a:lnSpc>
          <a:spcPct val="90000"/>
        </a:lnSpc>
        <a:spcBef>
          <a:spcPct val="0"/>
        </a:spcBef>
        <a:spcAft>
          <a:spcPct val="0"/>
        </a:spcAft>
        <a:defRPr sz="4400">
          <a:solidFill>
            <a:schemeClr val="tx1"/>
          </a:solidFill>
          <a:latin typeface="Calibri Light" panose="020F0302020204030204" pitchFamily="34" charset="0"/>
        </a:defRPr>
      </a:lvl6pPr>
      <a:lvl7pPr marL="914400" algn="l" rtl="0" eaLnBrk="1" fontAlgn="base" hangingPunct="1">
        <a:lnSpc>
          <a:spcPct val="90000"/>
        </a:lnSpc>
        <a:spcBef>
          <a:spcPct val="0"/>
        </a:spcBef>
        <a:spcAft>
          <a:spcPct val="0"/>
        </a:spcAft>
        <a:defRPr sz="4400">
          <a:solidFill>
            <a:schemeClr val="tx1"/>
          </a:solidFill>
          <a:latin typeface="Calibri Light" panose="020F0302020204030204" pitchFamily="34" charset="0"/>
        </a:defRPr>
      </a:lvl7pPr>
      <a:lvl8pPr marL="1371600" algn="l" rtl="0" eaLnBrk="1" fontAlgn="base" hangingPunct="1">
        <a:lnSpc>
          <a:spcPct val="90000"/>
        </a:lnSpc>
        <a:spcBef>
          <a:spcPct val="0"/>
        </a:spcBef>
        <a:spcAft>
          <a:spcPct val="0"/>
        </a:spcAft>
        <a:defRPr sz="4400">
          <a:solidFill>
            <a:schemeClr val="tx1"/>
          </a:solidFill>
          <a:latin typeface="Calibri Light" panose="020F0302020204030204" pitchFamily="34" charset="0"/>
        </a:defRPr>
      </a:lvl8pPr>
      <a:lvl9pPr marL="1828800" algn="l" rtl="0" eaLnBrk="1" fontAlgn="base" hangingPunct="1">
        <a:lnSpc>
          <a:spcPct val="90000"/>
        </a:lnSpc>
        <a:spcBef>
          <a:spcPct val="0"/>
        </a:spcBef>
        <a:spcAft>
          <a:spcPct val="0"/>
        </a:spcAft>
        <a:defRPr sz="4400">
          <a:solidFill>
            <a:schemeClr val="tx1"/>
          </a:solidFill>
          <a:latin typeface="Calibri Light" panose="020F0302020204030204" pitchFamily="34" charset="0"/>
        </a:defRPr>
      </a:lvl9pPr>
    </p:titleStyle>
    <p:bodyStyle>
      <a:lvl1pPr marL="228600" indent="-228600" algn="l" rtl="0" eaLnBrk="1" fontAlgn="base" hangingPunct="1">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eaLnBrk="1" fontAlgn="base" hangingPunct="1">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1" fontAlgn="base" hangingPunct="1">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1" fontAlgn="base" hangingPunct="1">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1" fontAlgn="base" hangingPunct="1">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chart" Target="../charts/chart20.xml"/><Relationship Id="rId7" Type="http://schemas.openxmlformats.org/officeDocument/2006/relationships/chart" Target="../charts/chart24.xml"/><Relationship Id="rId2" Type="http://schemas.openxmlformats.org/officeDocument/2006/relationships/image" Target="../media/image3.jpg"/><Relationship Id="rId1" Type="http://schemas.openxmlformats.org/officeDocument/2006/relationships/slideLayout" Target="../slideLayouts/slideLayout2.xml"/><Relationship Id="rId6" Type="http://schemas.openxmlformats.org/officeDocument/2006/relationships/chart" Target="../charts/chart23.xml"/><Relationship Id="rId5" Type="http://schemas.openxmlformats.org/officeDocument/2006/relationships/chart" Target="../charts/chart22.xml"/><Relationship Id="rId4" Type="http://schemas.openxmlformats.org/officeDocument/2006/relationships/chart" Target="../charts/chart21.xml"/></Relationships>
</file>

<file path=ppt/slides/_rels/slide11.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chart" Target="../charts/chart25.xml"/><Relationship Id="rId2" Type="http://schemas.openxmlformats.org/officeDocument/2006/relationships/image" Target="../media/image3.jpg"/><Relationship Id="rId1" Type="http://schemas.openxmlformats.org/officeDocument/2006/relationships/slideLayout" Target="../slideLayouts/slideLayout2.xml"/><Relationship Id="rId6" Type="http://schemas.openxmlformats.org/officeDocument/2006/relationships/chart" Target="../charts/chart28.xml"/><Relationship Id="rId5" Type="http://schemas.openxmlformats.org/officeDocument/2006/relationships/chart" Target="../charts/chart27.xml"/><Relationship Id="rId4" Type="http://schemas.openxmlformats.org/officeDocument/2006/relationships/chart" Target="../charts/chart26.xml"/></Relationships>
</file>

<file path=ppt/slides/_rels/slide13.xml.rels><?xml version="1.0" encoding="UTF-8" standalone="yes"?>
<Relationships xmlns="http://schemas.openxmlformats.org/package/2006/relationships"><Relationship Id="rId3" Type="http://schemas.openxmlformats.org/officeDocument/2006/relationships/chart" Target="../charts/chart29.xml"/><Relationship Id="rId2" Type="http://schemas.openxmlformats.org/officeDocument/2006/relationships/image" Target="../media/image3.jpg"/><Relationship Id="rId1" Type="http://schemas.openxmlformats.org/officeDocument/2006/relationships/slideLayout" Target="../slideLayouts/slideLayout2.xml"/><Relationship Id="rId4" Type="http://schemas.openxmlformats.org/officeDocument/2006/relationships/chart" Target="../charts/chart30.xml"/></Relationships>
</file>

<file path=ppt/slides/_rels/slide14.xml.rels><?xml version="1.0" encoding="UTF-8" standalone="yes"?>
<Relationships xmlns="http://schemas.openxmlformats.org/package/2006/relationships"><Relationship Id="rId3" Type="http://schemas.openxmlformats.org/officeDocument/2006/relationships/chart" Target="../charts/chart31.xml"/><Relationship Id="rId7" Type="http://schemas.openxmlformats.org/officeDocument/2006/relationships/chart" Target="../charts/chart35.xml"/><Relationship Id="rId2" Type="http://schemas.openxmlformats.org/officeDocument/2006/relationships/image" Target="../media/image3.jpg"/><Relationship Id="rId1" Type="http://schemas.openxmlformats.org/officeDocument/2006/relationships/slideLayout" Target="../slideLayouts/slideLayout2.xml"/><Relationship Id="rId6" Type="http://schemas.openxmlformats.org/officeDocument/2006/relationships/chart" Target="../charts/chart34.xml"/><Relationship Id="rId5" Type="http://schemas.openxmlformats.org/officeDocument/2006/relationships/chart" Target="../charts/chart33.xml"/><Relationship Id="rId4" Type="http://schemas.openxmlformats.org/officeDocument/2006/relationships/chart" Target="../charts/chart32.xml"/></Relationships>
</file>

<file path=ppt/slides/_rels/slide15.xml.rels><?xml version="1.0" encoding="UTF-8" standalone="yes"?>
<Relationships xmlns="http://schemas.openxmlformats.org/package/2006/relationships"><Relationship Id="rId3" Type="http://schemas.openxmlformats.org/officeDocument/2006/relationships/chart" Target="../charts/chart36.xml"/><Relationship Id="rId2" Type="http://schemas.openxmlformats.org/officeDocument/2006/relationships/image" Target="../media/image3.jpg"/><Relationship Id="rId1" Type="http://schemas.openxmlformats.org/officeDocument/2006/relationships/slideLayout" Target="../slideLayouts/slideLayout2.xml"/><Relationship Id="rId5" Type="http://schemas.openxmlformats.org/officeDocument/2006/relationships/chart" Target="../charts/chart38.xml"/><Relationship Id="rId4" Type="http://schemas.openxmlformats.org/officeDocument/2006/relationships/chart" Target="../charts/chart37.xml"/></Relationships>
</file>

<file path=ppt/slides/_rels/slide16.xml.rels><?xml version="1.0" encoding="UTF-8" standalone="yes"?>
<Relationships xmlns="http://schemas.openxmlformats.org/package/2006/relationships"><Relationship Id="rId3" Type="http://schemas.openxmlformats.org/officeDocument/2006/relationships/chart" Target="../charts/chart39.xml"/><Relationship Id="rId7" Type="http://schemas.openxmlformats.org/officeDocument/2006/relationships/chart" Target="../charts/chart43.xml"/><Relationship Id="rId2" Type="http://schemas.openxmlformats.org/officeDocument/2006/relationships/image" Target="../media/image3.jpg"/><Relationship Id="rId1" Type="http://schemas.openxmlformats.org/officeDocument/2006/relationships/slideLayout" Target="../slideLayouts/slideLayout2.xml"/><Relationship Id="rId6" Type="http://schemas.openxmlformats.org/officeDocument/2006/relationships/chart" Target="../charts/chart42.xml"/><Relationship Id="rId5" Type="http://schemas.openxmlformats.org/officeDocument/2006/relationships/chart" Target="../charts/chart41.xml"/><Relationship Id="rId4" Type="http://schemas.openxmlformats.org/officeDocument/2006/relationships/chart" Target="../charts/chart40.xml"/></Relationships>
</file>

<file path=ppt/slides/_rels/slide17.xml.rels><?xml version="1.0" encoding="UTF-8" standalone="yes"?>
<Relationships xmlns="http://schemas.openxmlformats.org/package/2006/relationships"><Relationship Id="rId3" Type="http://schemas.openxmlformats.org/officeDocument/2006/relationships/chart" Target="../charts/chart44.xml"/><Relationship Id="rId2" Type="http://schemas.openxmlformats.org/officeDocument/2006/relationships/image" Target="../media/image3.jpg"/><Relationship Id="rId1" Type="http://schemas.openxmlformats.org/officeDocument/2006/relationships/slideLayout" Target="../slideLayouts/slideLayout2.xml"/><Relationship Id="rId4" Type="http://schemas.openxmlformats.org/officeDocument/2006/relationships/chart" Target="../charts/chart45.xml"/></Relationships>
</file>

<file path=ppt/slides/_rels/slide18.xml.rels><?xml version="1.0" encoding="UTF-8" standalone="yes"?>
<Relationships xmlns="http://schemas.openxmlformats.org/package/2006/relationships"><Relationship Id="rId3" Type="http://schemas.openxmlformats.org/officeDocument/2006/relationships/chart" Target="../charts/chart46.xml"/><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chart" Target="../charts/chart47.xml"/><Relationship Id="rId2" Type="http://schemas.openxmlformats.org/officeDocument/2006/relationships/image" Target="../media/image3.jpg"/><Relationship Id="rId1" Type="http://schemas.openxmlformats.org/officeDocument/2006/relationships/slideLayout" Target="../slideLayouts/slideLayout2.xml"/><Relationship Id="rId5" Type="http://schemas.openxmlformats.org/officeDocument/2006/relationships/chart" Target="../charts/chart49.xml"/><Relationship Id="rId4" Type="http://schemas.openxmlformats.org/officeDocument/2006/relationships/chart" Target="../charts/chart48.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chart" Target="../charts/chart50.xml"/><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chart" Target="../charts/chart51.xml"/><Relationship Id="rId2" Type="http://schemas.openxmlformats.org/officeDocument/2006/relationships/image" Target="../media/image3.jpg"/><Relationship Id="rId1" Type="http://schemas.openxmlformats.org/officeDocument/2006/relationships/slideLayout" Target="../slideLayouts/slideLayout2.xml"/><Relationship Id="rId4" Type="http://schemas.openxmlformats.org/officeDocument/2006/relationships/chart" Target="../charts/chart52.xml"/></Relationships>
</file>

<file path=ppt/slides/_rels/slide22.xml.rels><?xml version="1.0" encoding="UTF-8" standalone="yes"?>
<Relationships xmlns="http://schemas.openxmlformats.org/package/2006/relationships"><Relationship Id="rId3" Type="http://schemas.openxmlformats.org/officeDocument/2006/relationships/chart" Target="../charts/chart53.xml"/><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chart" Target="../charts/chart54.xml"/><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chart" Target="../charts/chart55.xml"/><Relationship Id="rId2" Type="http://schemas.openxmlformats.org/officeDocument/2006/relationships/image" Target="../media/image3.jpg"/><Relationship Id="rId1" Type="http://schemas.openxmlformats.org/officeDocument/2006/relationships/slideLayout" Target="../slideLayouts/slideLayout2.xml"/><Relationship Id="rId4" Type="http://schemas.openxmlformats.org/officeDocument/2006/relationships/chart" Target="../charts/chart56.xml"/></Relationships>
</file>

<file path=ppt/slides/_rels/slide25.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chart" Target="../charts/chart57.xml"/><Relationship Id="rId2" Type="http://schemas.openxmlformats.org/officeDocument/2006/relationships/image" Target="../media/image3.jpg"/><Relationship Id="rId1" Type="http://schemas.openxmlformats.org/officeDocument/2006/relationships/slideLayout" Target="../slideLayouts/slideLayout2.xml"/><Relationship Id="rId4" Type="http://schemas.openxmlformats.org/officeDocument/2006/relationships/chart" Target="../charts/chart58.xml"/></Relationships>
</file>

<file path=ppt/slides/_rels/slide27.xml.rels><?xml version="1.0" encoding="UTF-8" standalone="yes"?>
<Relationships xmlns="http://schemas.openxmlformats.org/package/2006/relationships"><Relationship Id="rId3" Type="http://schemas.openxmlformats.org/officeDocument/2006/relationships/chart" Target="../charts/chart59.xml"/><Relationship Id="rId2" Type="http://schemas.openxmlformats.org/officeDocument/2006/relationships/image" Target="../media/image3.jpg"/><Relationship Id="rId1" Type="http://schemas.openxmlformats.org/officeDocument/2006/relationships/slideLayout" Target="../slideLayouts/slideLayout2.xml"/><Relationship Id="rId4" Type="http://schemas.openxmlformats.org/officeDocument/2006/relationships/chart" Target="../charts/chart60.xml"/></Relationships>
</file>

<file path=ppt/slides/_rels/slide28.xml.rels><?xml version="1.0" encoding="UTF-8" standalone="yes"?>
<Relationships xmlns="http://schemas.openxmlformats.org/package/2006/relationships"><Relationship Id="rId3" Type="http://schemas.openxmlformats.org/officeDocument/2006/relationships/chart" Target="../charts/chart61.xml"/><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chart" Target="../charts/chart62.xml"/><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image" Target="../media/image3.jpg"/><Relationship Id="rId1" Type="http://schemas.openxmlformats.org/officeDocument/2006/relationships/slideLayout" Target="../slideLayouts/slideLayout2.xml"/><Relationship Id="rId5" Type="http://schemas.openxmlformats.org/officeDocument/2006/relationships/chart" Target="../charts/chart3.xml"/><Relationship Id="rId4" Type="http://schemas.openxmlformats.org/officeDocument/2006/relationships/chart" Target="../charts/chart2.xml"/></Relationships>
</file>

<file path=ppt/slides/_rels/slide30.xml.rels><?xml version="1.0" encoding="UTF-8" standalone="yes"?>
<Relationships xmlns="http://schemas.openxmlformats.org/package/2006/relationships"><Relationship Id="rId3" Type="http://schemas.openxmlformats.org/officeDocument/2006/relationships/chart" Target="../charts/chart63.xml"/><Relationship Id="rId2" Type="http://schemas.openxmlformats.org/officeDocument/2006/relationships/image" Target="../media/image3.jpg"/><Relationship Id="rId1" Type="http://schemas.openxmlformats.org/officeDocument/2006/relationships/slideLayout" Target="../slideLayouts/slideLayout2.xml"/><Relationship Id="rId4" Type="http://schemas.openxmlformats.org/officeDocument/2006/relationships/chart" Target="../charts/chart64.xml"/></Relationships>
</file>

<file path=ppt/slides/_rels/slide31.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chart" Target="../charts/chart5.xml"/><Relationship Id="rId2" Type="http://schemas.openxmlformats.org/officeDocument/2006/relationships/chart" Target="../charts/chart4.xml"/><Relationship Id="rId1" Type="http://schemas.openxmlformats.org/officeDocument/2006/relationships/slideLayout" Target="../slideLayouts/slideLayout2.xml"/><Relationship Id="rId6" Type="http://schemas.openxmlformats.org/officeDocument/2006/relationships/image" Target="../media/image3.jpg"/><Relationship Id="rId5" Type="http://schemas.openxmlformats.org/officeDocument/2006/relationships/chart" Target="../charts/chart7.xml"/><Relationship Id="rId4" Type="http://schemas.openxmlformats.org/officeDocument/2006/relationships/chart" Target="../charts/chart6.xml"/></Relationships>
</file>

<file path=ppt/slides/_rels/slide5.xml.rels><?xml version="1.0" encoding="UTF-8" standalone="yes"?>
<Relationships xmlns="http://schemas.openxmlformats.org/package/2006/relationships"><Relationship Id="rId3" Type="http://schemas.openxmlformats.org/officeDocument/2006/relationships/chart" Target="../charts/chart8.xml"/><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chart" Target="../charts/chart9.xml"/><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chart" Target="../charts/chart10.xml"/><Relationship Id="rId2" Type="http://schemas.openxmlformats.org/officeDocument/2006/relationships/image" Target="../media/image3.jpg"/><Relationship Id="rId1" Type="http://schemas.openxmlformats.org/officeDocument/2006/relationships/slideLayout" Target="../slideLayouts/slideLayout2.xml"/><Relationship Id="rId5" Type="http://schemas.openxmlformats.org/officeDocument/2006/relationships/chart" Target="../charts/chart12.xml"/><Relationship Id="rId4" Type="http://schemas.openxmlformats.org/officeDocument/2006/relationships/chart" Target="../charts/chart11.xml"/></Relationships>
</file>

<file path=ppt/slides/_rels/slide8.xml.rels><?xml version="1.0" encoding="UTF-8" standalone="yes"?>
<Relationships xmlns="http://schemas.openxmlformats.org/package/2006/relationships"><Relationship Id="rId3" Type="http://schemas.openxmlformats.org/officeDocument/2006/relationships/chart" Target="../charts/chart13.xml"/><Relationship Id="rId2" Type="http://schemas.openxmlformats.org/officeDocument/2006/relationships/image" Target="../media/image3.jpg"/><Relationship Id="rId1" Type="http://schemas.openxmlformats.org/officeDocument/2006/relationships/slideLayout" Target="../slideLayouts/slideLayout2.xml"/><Relationship Id="rId4" Type="http://schemas.openxmlformats.org/officeDocument/2006/relationships/chart" Target="../charts/chart14.xml"/></Relationships>
</file>

<file path=ppt/slides/_rels/slide9.xml.rels><?xml version="1.0" encoding="UTF-8" standalone="yes"?>
<Relationships xmlns="http://schemas.openxmlformats.org/package/2006/relationships"><Relationship Id="rId3" Type="http://schemas.openxmlformats.org/officeDocument/2006/relationships/chart" Target="../charts/chart15.xml"/><Relationship Id="rId7" Type="http://schemas.openxmlformats.org/officeDocument/2006/relationships/chart" Target="../charts/chart19.xml"/><Relationship Id="rId2" Type="http://schemas.openxmlformats.org/officeDocument/2006/relationships/image" Target="../media/image3.jpg"/><Relationship Id="rId1" Type="http://schemas.openxmlformats.org/officeDocument/2006/relationships/slideLayout" Target="../slideLayouts/slideLayout2.xml"/><Relationship Id="rId6" Type="http://schemas.openxmlformats.org/officeDocument/2006/relationships/chart" Target="../charts/chart18.xml"/><Relationship Id="rId5" Type="http://schemas.openxmlformats.org/officeDocument/2006/relationships/chart" Target="../charts/chart17.xml"/><Relationship Id="rId4" Type="http://schemas.openxmlformats.org/officeDocument/2006/relationships/chart" Target="../charts/chart1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hthoek 10">
            <a:extLst>
              <a:ext uri="{FF2B5EF4-FFF2-40B4-BE49-F238E27FC236}">
                <a16:creationId xmlns:a16="http://schemas.microsoft.com/office/drawing/2014/main" id="{67493036-6F23-AB4A-95C5-D2A24B1DCC50}"/>
              </a:ext>
            </a:extLst>
          </p:cNvPr>
          <p:cNvSpPr/>
          <p:nvPr/>
        </p:nvSpPr>
        <p:spPr>
          <a:xfrm>
            <a:off x="0" y="0"/>
            <a:ext cx="9907588" cy="4572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nl-NL" dirty="0"/>
          </a:p>
        </p:txBody>
      </p:sp>
      <p:sp>
        <p:nvSpPr>
          <p:cNvPr id="2050" name="Titel 1">
            <a:extLst>
              <a:ext uri="{FF2B5EF4-FFF2-40B4-BE49-F238E27FC236}">
                <a16:creationId xmlns:a16="http://schemas.microsoft.com/office/drawing/2014/main" id="{D951C43A-F4D4-E141-BFF4-DBC8B0E57066}"/>
              </a:ext>
            </a:extLst>
          </p:cNvPr>
          <p:cNvSpPr>
            <a:spLocks noGrp="1" noChangeArrowheads="1"/>
          </p:cNvSpPr>
          <p:nvPr>
            <p:ph type="ctrTitle"/>
          </p:nvPr>
        </p:nvSpPr>
        <p:spPr>
          <a:xfrm>
            <a:off x="720725" y="1331913"/>
            <a:ext cx="8382000" cy="2376487"/>
          </a:xfrm>
        </p:spPr>
        <p:txBody>
          <a:bodyPr lIns="0" tIns="0" rIns="0" bIns="0" anchor="t"/>
          <a:lstStyle/>
          <a:p>
            <a:pPr algn="l"/>
            <a:r>
              <a:rPr lang="nl-NL" altLang="nl-NL" dirty="0">
                <a:solidFill>
                  <a:schemeClr val="bg1"/>
                </a:solidFill>
                <a:latin typeface="Arial" panose="020B0604020202020204" pitchFamily="34" charset="0"/>
                <a:cs typeface="Arial" panose="020B0604020202020204" pitchFamily="34" charset="0"/>
              </a:rPr>
              <a:t>Monitor </a:t>
            </a:r>
            <a:r>
              <a:rPr lang="nl-NL" altLang="nl-NL" dirty="0" err="1">
                <a:solidFill>
                  <a:schemeClr val="bg1"/>
                </a:solidFill>
                <a:latin typeface="Arial" panose="020B0604020202020204" pitchFamily="34" charset="0"/>
                <a:cs typeface="Arial" panose="020B0604020202020204" pitchFamily="34" charset="0"/>
              </a:rPr>
              <a:t>BoekStartcoach</a:t>
            </a:r>
            <a:br>
              <a:rPr lang="nl-NL" altLang="nl-NL" dirty="0">
                <a:solidFill>
                  <a:schemeClr val="bg1"/>
                </a:solidFill>
                <a:latin typeface="Arial" panose="020B0604020202020204" pitchFamily="34" charset="0"/>
                <a:cs typeface="Arial" panose="020B0604020202020204" pitchFamily="34" charset="0"/>
              </a:rPr>
            </a:br>
            <a:r>
              <a:rPr lang="nl-NL" altLang="nl-NL" dirty="0">
                <a:solidFill>
                  <a:schemeClr val="bg1"/>
                </a:solidFill>
                <a:latin typeface="Arial" panose="020B0604020202020204" pitchFamily="34" charset="0"/>
                <a:cs typeface="Arial" panose="020B0604020202020204" pitchFamily="34" charset="0"/>
              </a:rPr>
              <a:t>2024-2025</a:t>
            </a:r>
          </a:p>
        </p:txBody>
      </p:sp>
      <p:pic>
        <p:nvPicPr>
          <p:cNvPr id="2051" name="Afbeelding 4">
            <a:extLst>
              <a:ext uri="{FF2B5EF4-FFF2-40B4-BE49-F238E27FC236}">
                <a16:creationId xmlns:a16="http://schemas.microsoft.com/office/drawing/2014/main" id="{8C4AEFB8-37F0-5444-86D6-F453D306A174}"/>
              </a:ext>
            </a:extLst>
          </p:cNvPr>
          <p:cNvPicPr>
            <a:picLocks noChangeAspect="1" noChangeArrowheads="1"/>
          </p:cNvPicPr>
          <p:nvPr/>
        </p:nvPicPr>
        <p:blipFill>
          <a:blip r:embed="rId2"/>
          <a:srcRect/>
          <a:stretch/>
        </p:blipFill>
        <p:spPr bwMode="auto">
          <a:xfrm>
            <a:off x="9907588" y="1038"/>
            <a:ext cx="2284412" cy="68559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52" name="Titel 1">
            <a:extLst>
              <a:ext uri="{FF2B5EF4-FFF2-40B4-BE49-F238E27FC236}">
                <a16:creationId xmlns:a16="http://schemas.microsoft.com/office/drawing/2014/main" id="{323C4AC2-7FEF-C94C-8B11-35851EA4FD31}"/>
              </a:ext>
            </a:extLst>
          </p:cNvPr>
          <p:cNvSpPr txBox="1">
            <a:spLocks noChangeArrowheads="1"/>
          </p:cNvSpPr>
          <p:nvPr/>
        </p:nvSpPr>
        <p:spPr bwMode="auto">
          <a:xfrm>
            <a:off x="720725" y="738188"/>
            <a:ext cx="8382000" cy="466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eaLnBrk="1" hangingPunct="1">
              <a:lnSpc>
                <a:spcPct val="90000"/>
              </a:lnSpc>
            </a:pPr>
            <a:r>
              <a:rPr lang="nl-NL" altLang="nl-NL" sz="2100" dirty="0">
                <a:solidFill>
                  <a:schemeClr val="bg1"/>
                </a:solidFill>
                <a:latin typeface="Arial" panose="020B0604020202020204" pitchFamily="34" charset="0"/>
                <a:cs typeface="Arial" panose="020B0604020202020204" pitchFamily="34" charset="0"/>
              </a:rPr>
              <a:t>Samenvatting</a:t>
            </a:r>
          </a:p>
        </p:txBody>
      </p:sp>
      <p:sp>
        <p:nvSpPr>
          <p:cNvPr id="9" name="Titel 1">
            <a:extLst>
              <a:ext uri="{FF2B5EF4-FFF2-40B4-BE49-F238E27FC236}">
                <a16:creationId xmlns:a16="http://schemas.microsoft.com/office/drawing/2014/main" id="{832ADAC8-3612-2241-BF56-08C1D0CA419C}"/>
              </a:ext>
            </a:extLst>
          </p:cNvPr>
          <p:cNvSpPr txBox="1">
            <a:spLocks noChangeArrowheads="1"/>
          </p:cNvSpPr>
          <p:nvPr/>
        </p:nvSpPr>
        <p:spPr bwMode="auto">
          <a:xfrm>
            <a:off x="720725" y="5954713"/>
            <a:ext cx="8382000" cy="542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eaLnBrk="1" hangingPunct="1">
              <a:lnSpc>
                <a:spcPct val="90000"/>
              </a:lnSpc>
            </a:pPr>
            <a:r>
              <a:rPr lang="nl-NL" altLang="nl-NL" sz="1300" b="1" dirty="0">
                <a:solidFill>
                  <a:schemeClr val="tx2"/>
                </a:solidFill>
                <a:latin typeface="Arial" panose="020B0604020202020204" pitchFamily="34" charset="0"/>
                <a:cs typeface="Arial" panose="020B0604020202020204" pitchFamily="34" charset="0"/>
              </a:rPr>
              <a:t>Carien Welles (c.welles@sardes.nl)</a:t>
            </a:r>
          </a:p>
          <a:p>
            <a:pPr eaLnBrk="1" hangingPunct="1">
              <a:lnSpc>
                <a:spcPct val="90000"/>
              </a:lnSpc>
            </a:pPr>
            <a:r>
              <a:rPr lang="nl-NL" altLang="nl-NL" sz="1300" b="1" dirty="0">
                <a:solidFill>
                  <a:schemeClr val="tx2"/>
                </a:solidFill>
                <a:latin typeface="Arial" panose="020B0604020202020204" pitchFamily="34" charset="0"/>
                <a:cs typeface="Arial" panose="020B0604020202020204" pitchFamily="34" charset="0"/>
              </a:rPr>
              <a:t>Iris Wierdsma (i.wierdsma@sardes.nl)</a:t>
            </a:r>
          </a:p>
          <a:p>
            <a:pPr eaLnBrk="1" hangingPunct="1">
              <a:lnSpc>
                <a:spcPct val="90000"/>
              </a:lnSpc>
            </a:pPr>
            <a:r>
              <a:rPr lang="nl-NL" altLang="nl-NL" sz="1300" dirty="0">
                <a:solidFill>
                  <a:schemeClr val="tx2"/>
                </a:solidFill>
                <a:latin typeface="Arial" panose="020B0604020202020204" pitchFamily="34" charset="0"/>
                <a:cs typeface="Arial" panose="020B0604020202020204" pitchFamily="34" charset="0"/>
              </a:rPr>
              <a:t>Januari 2025</a:t>
            </a:r>
          </a:p>
        </p:txBody>
      </p:sp>
      <p:pic>
        <p:nvPicPr>
          <p:cNvPr id="3" name="Afbeelding 2" descr="Afbeelding met Lettertype, tekst, Graphics, logo&#10;&#10;Automatisch gegenereerde beschrijving">
            <a:extLst>
              <a:ext uri="{FF2B5EF4-FFF2-40B4-BE49-F238E27FC236}">
                <a16:creationId xmlns:a16="http://schemas.microsoft.com/office/drawing/2014/main" id="{A70767DD-F968-DA76-7DB9-7962FC5EC285}"/>
              </a:ext>
            </a:extLst>
          </p:cNvPr>
          <p:cNvPicPr>
            <a:picLocks noChangeAspect="1"/>
          </p:cNvPicPr>
          <p:nvPr/>
        </p:nvPicPr>
        <p:blipFill>
          <a:blip r:embed="rId3"/>
          <a:stretch>
            <a:fillRect/>
          </a:stretch>
        </p:blipFill>
        <p:spPr>
          <a:xfrm>
            <a:off x="6400799" y="5940622"/>
            <a:ext cx="3267111" cy="557016"/>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1" name="Afbeelding 4">
            <a:extLst>
              <a:ext uri="{FF2B5EF4-FFF2-40B4-BE49-F238E27FC236}">
                <a16:creationId xmlns:a16="http://schemas.microsoft.com/office/drawing/2014/main" id="{284861B2-E74B-3A4F-A39B-D375A376D39D}"/>
              </a:ext>
            </a:extLst>
          </p:cNvPr>
          <p:cNvPicPr>
            <a:picLocks noChangeAspect="1" noChangeArrowheads="1"/>
          </p:cNvPicPr>
          <p:nvPr/>
        </p:nvPicPr>
        <p:blipFill>
          <a:blip r:embed="rId2"/>
          <a:srcRect/>
          <a:stretch/>
        </p:blipFill>
        <p:spPr bwMode="auto">
          <a:xfrm>
            <a:off x="10745788" y="295"/>
            <a:ext cx="1446212" cy="68574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122" name="Titel 1">
            <a:extLst>
              <a:ext uri="{FF2B5EF4-FFF2-40B4-BE49-F238E27FC236}">
                <a16:creationId xmlns:a16="http://schemas.microsoft.com/office/drawing/2014/main" id="{907FD9FE-5D29-3C45-80DE-16745F857A9F}"/>
              </a:ext>
            </a:extLst>
          </p:cNvPr>
          <p:cNvSpPr txBox="1">
            <a:spLocks noChangeArrowheads="1"/>
          </p:cNvSpPr>
          <p:nvPr/>
        </p:nvSpPr>
        <p:spPr bwMode="auto">
          <a:xfrm>
            <a:off x="720725" y="738188"/>
            <a:ext cx="9504363" cy="4706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eaLnBrk="1" hangingPunct="1">
              <a:lnSpc>
                <a:spcPct val="90000"/>
              </a:lnSpc>
            </a:pPr>
            <a:r>
              <a:rPr lang="nl-NL" altLang="nl-NL" sz="3600" b="1" dirty="0">
                <a:solidFill>
                  <a:schemeClr val="accent1"/>
                </a:solidFill>
                <a:latin typeface="Arial" panose="020B0604020202020204" pitchFamily="34" charset="0"/>
                <a:cs typeface="Arial" panose="020B0604020202020204" pitchFamily="34" charset="0"/>
              </a:rPr>
              <a:t>Resultaten vragenlijst consultatiebureau</a:t>
            </a:r>
          </a:p>
          <a:p>
            <a:pPr eaLnBrk="1" hangingPunct="1">
              <a:lnSpc>
                <a:spcPct val="90000"/>
              </a:lnSpc>
            </a:pPr>
            <a:endParaRPr lang="nl-NL" altLang="nl-NL" sz="2200" dirty="0">
              <a:latin typeface="Arial" panose="020B0604020202020204" pitchFamily="34" charset="0"/>
              <a:cs typeface="Arial" panose="020B0604020202020204" pitchFamily="34" charset="0"/>
            </a:endParaRPr>
          </a:p>
          <a:p>
            <a:pPr eaLnBrk="1" hangingPunct="1">
              <a:lnSpc>
                <a:spcPct val="90000"/>
              </a:lnSpc>
            </a:pPr>
            <a:r>
              <a:rPr lang="nl-NL" altLang="nl-NL" sz="2200" b="1" dirty="0">
                <a:solidFill>
                  <a:schemeClr val="accent1"/>
                </a:solidFill>
                <a:latin typeface="Arial" panose="020B0604020202020204" pitchFamily="34" charset="0"/>
                <a:cs typeface="Arial" panose="020B0604020202020204" pitchFamily="34" charset="0"/>
              </a:rPr>
              <a:t>Heb je een training en/of scholing gevolgd op het gebied van voorlezen en taalstimulering? (N=183)</a:t>
            </a:r>
          </a:p>
          <a:p>
            <a:pPr eaLnBrk="1" hangingPunct="1">
              <a:lnSpc>
                <a:spcPct val="90000"/>
              </a:lnSpc>
            </a:pPr>
            <a:endParaRPr lang="nl-NL" altLang="nl-NL" sz="2200" dirty="0">
              <a:latin typeface="Arial" panose="020B0604020202020204" pitchFamily="34" charset="0"/>
              <a:cs typeface="Arial" panose="020B0604020202020204" pitchFamily="34" charset="0"/>
            </a:endParaRPr>
          </a:p>
          <a:p>
            <a:pPr eaLnBrk="1" hangingPunct="1">
              <a:lnSpc>
                <a:spcPct val="90000"/>
              </a:lnSpc>
            </a:pPr>
            <a:endParaRPr lang="nl-NL" altLang="nl-NL" sz="2200" dirty="0">
              <a:latin typeface="Arial" panose="020B0604020202020204" pitchFamily="34" charset="0"/>
              <a:cs typeface="Arial" panose="020B0604020202020204" pitchFamily="34" charset="0"/>
            </a:endParaRPr>
          </a:p>
        </p:txBody>
      </p:sp>
      <p:graphicFrame>
        <p:nvGraphicFramePr>
          <p:cNvPr id="5" name="ChartObject">
            <a:extLst>
              <a:ext uri="{FF2B5EF4-FFF2-40B4-BE49-F238E27FC236}">
                <a16:creationId xmlns:a16="http://schemas.microsoft.com/office/drawing/2014/main" id="{9D12C444-A907-5142-8188-3B5FD3AA95F3}"/>
              </a:ext>
            </a:extLst>
          </p:cNvPr>
          <p:cNvGraphicFramePr/>
          <p:nvPr/>
        </p:nvGraphicFramePr>
        <p:xfrm>
          <a:off x="1293862" y="2284551"/>
          <a:ext cx="6440315" cy="3426942"/>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6" name="ChartObject">
            <a:extLst>
              <a:ext uri="{FF2B5EF4-FFF2-40B4-BE49-F238E27FC236}">
                <a16:creationId xmlns:a16="http://schemas.microsoft.com/office/drawing/2014/main" id="{1BF8D0EA-8599-A04A-801E-31436663C5C4}"/>
              </a:ext>
            </a:extLst>
          </p:cNvPr>
          <p:cNvGraphicFramePr/>
          <p:nvPr/>
        </p:nvGraphicFramePr>
        <p:xfrm>
          <a:off x="480604" y="2127370"/>
          <a:ext cx="5726069" cy="3584123"/>
        </p:xfrm>
        <a:graphic>
          <a:graphicData uri="http://schemas.openxmlformats.org/drawingml/2006/chart">
            <c:chart xmlns:c="http://schemas.openxmlformats.org/drawingml/2006/chart" xmlns:r="http://schemas.openxmlformats.org/officeDocument/2006/relationships" r:id="rId4"/>
          </a:graphicData>
        </a:graphic>
      </p:graphicFrame>
      <p:sp>
        <p:nvSpPr>
          <p:cNvPr id="8" name="Titel 1">
            <a:extLst>
              <a:ext uri="{FF2B5EF4-FFF2-40B4-BE49-F238E27FC236}">
                <a16:creationId xmlns:a16="http://schemas.microsoft.com/office/drawing/2014/main" id="{6FA6448F-927A-FC49-8590-8F5CFFDB7C6F}"/>
              </a:ext>
            </a:extLst>
          </p:cNvPr>
          <p:cNvSpPr txBox="1">
            <a:spLocks noChangeArrowheads="1"/>
          </p:cNvSpPr>
          <p:nvPr/>
        </p:nvSpPr>
        <p:spPr bwMode="auto">
          <a:xfrm>
            <a:off x="579025" y="1860375"/>
            <a:ext cx="9504363" cy="3957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endParaRPr lang="nl-NL" sz="2400" dirty="0"/>
          </a:p>
        </p:txBody>
      </p:sp>
      <p:sp>
        <p:nvSpPr>
          <p:cNvPr id="2" name="Tijdelijke aanduiding voor voettekst 1">
            <a:extLst>
              <a:ext uri="{FF2B5EF4-FFF2-40B4-BE49-F238E27FC236}">
                <a16:creationId xmlns:a16="http://schemas.microsoft.com/office/drawing/2014/main" id="{53D39805-7B3B-0397-3990-39F22B3321B1}"/>
              </a:ext>
            </a:extLst>
          </p:cNvPr>
          <p:cNvSpPr>
            <a:spLocks noGrp="1"/>
          </p:cNvSpPr>
          <p:nvPr>
            <p:ph type="ftr" sz="quarter" idx="11"/>
          </p:nvPr>
        </p:nvSpPr>
        <p:spPr/>
        <p:txBody>
          <a:bodyPr/>
          <a:lstStyle/>
          <a:p>
            <a:pPr>
              <a:defRPr/>
            </a:pPr>
            <a:r>
              <a:rPr lang="nl-NL"/>
              <a:t>Monitor BoekStartcoach 2024-2025</a:t>
            </a:r>
          </a:p>
        </p:txBody>
      </p:sp>
      <p:sp>
        <p:nvSpPr>
          <p:cNvPr id="3" name="Tijdelijke aanduiding voor dianummer 2">
            <a:extLst>
              <a:ext uri="{FF2B5EF4-FFF2-40B4-BE49-F238E27FC236}">
                <a16:creationId xmlns:a16="http://schemas.microsoft.com/office/drawing/2014/main" id="{3EF913AD-49E7-52AB-A70F-13FFD34F50F4}"/>
              </a:ext>
            </a:extLst>
          </p:cNvPr>
          <p:cNvSpPr>
            <a:spLocks noGrp="1"/>
          </p:cNvSpPr>
          <p:nvPr>
            <p:ph type="sldNum" sz="quarter" idx="12"/>
          </p:nvPr>
        </p:nvSpPr>
        <p:spPr/>
        <p:txBody>
          <a:bodyPr/>
          <a:lstStyle/>
          <a:p>
            <a:pPr>
              <a:defRPr/>
            </a:pPr>
            <a:fld id="{84C215EF-5F80-8547-A498-A3F1C9D4985D}" type="slidenum">
              <a:rPr lang="nl-NL" smtClean="0">
                <a:solidFill>
                  <a:schemeClr val="bg1"/>
                </a:solidFill>
              </a:rPr>
              <a:pPr>
                <a:defRPr/>
              </a:pPr>
              <a:t>10</a:t>
            </a:fld>
            <a:endParaRPr lang="nl-NL" dirty="0">
              <a:solidFill>
                <a:schemeClr val="bg1"/>
              </a:solidFill>
            </a:endParaRPr>
          </a:p>
        </p:txBody>
      </p:sp>
      <p:graphicFrame>
        <p:nvGraphicFramePr>
          <p:cNvPr id="9" name="ChartObject">
            <a:extLst>
              <a:ext uri="{FF2B5EF4-FFF2-40B4-BE49-F238E27FC236}">
                <a16:creationId xmlns:a16="http://schemas.microsoft.com/office/drawing/2014/main" id="{805FDCCC-D3D2-E90B-0A33-038E79833DBD}"/>
              </a:ext>
            </a:extLst>
          </p:cNvPr>
          <p:cNvGraphicFramePr>
            <a:graphicFrameLocks/>
          </p:cNvGraphicFramePr>
          <p:nvPr>
            <p:extLst>
              <p:ext uri="{D42A27DB-BD31-4B8C-83A1-F6EECF244321}">
                <p14:modId xmlns:p14="http://schemas.microsoft.com/office/powerpoint/2010/main" val="2143135981"/>
              </p:ext>
            </p:extLst>
          </p:nvPr>
        </p:nvGraphicFramePr>
        <p:xfrm>
          <a:off x="0" y="2583095"/>
          <a:ext cx="4557223" cy="3130947"/>
        </p:xfrm>
        <a:graphic>
          <a:graphicData uri="http://schemas.openxmlformats.org/drawingml/2006/chart">
            <c:chart xmlns:c="http://schemas.openxmlformats.org/drawingml/2006/chart" xmlns:r="http://schemas.openxmlformats.org/officeDocument/2006/relationships" r:id="rId5"/>
          </a:graphicData>
        </a:graphic>
      </p:graphicFrame>
      <p:graphicFrame>
        <p:nvGraphicFramePr>
          <p:cNvPr id="17" name="ChartObject">
            <a:extLst>
              <a:ext uri="{FF2B5EF4-FFF2-40B4-BE49-F238E27FC236}">
                <a16:creationId xmlns:a16="http://schemas.microsoft.com/office/drawing/2014/main" id="{B7A181C2-7590-FE66-69E1-CE8019C46153}"/>
              </a:ext>
            </a:extLst>
          </p:cNvPr>
          <p:cNvGraphicFramePr>
            <a:graphicFrameLocks/>
          </p:cNvGraphicFramePr>
          <p:nvPr>
            <p:extLst>
              <p:ext uri="{D42A27DB-BD31-4B8C-83A1-F6EECF244321}">
                <p14:modId xmlns:p14="http://schemas.microsoft.com/office/powerpoint/2010/main" val="2844380103"/>
              </p:ext>
            </p:extLst>
          </p:nvPr>
        </p:nvGraphicFramePr>
        <p:xfrm>
          <a:off x="6687277" y="2583093"/>
          <a:ext cx="4557223" cy="3130947"/>
        </p:xfrm>
        <a:graphic>
          <a:graphicData uri="http://schemas.openxmlformats.org/drawingml/2006/chart">
            <c:chart xmlns:c="http://schemas.openxmlformats.org/drawingml/2006/chart" xmlns:r="http://schemas.openxmlformats.org/officeDocument/2006/relationships" r:id="rId6"/>
          </a:graphicData>
        </a:graphic>
      </p:graphicFrame>
      <p:graphicFrame>
        <p:nvGraphicFramePr>
          <p:cNvPr id="18" name="ChartObject">
            <a:extLst>
              <a:ext uri="{FF2B5EF4-FFF2-40B4-BE49-F238E27FC236}">
                <a16:creationId xmlns:a16="http://schemas.microsoft.com/office/drawing/2014/main" id="{CF47C9F7-CB91-7834-7D80-9F2B0771658B}"/>
              </a:ext>
            </a:extLst>
          </p:cNvPr>
          <p:cNvGraphicFramePr>
            <a:graphicFrameLocks/>
          </p:cNvGraphicFramePr>
          <p:nvPr>
            <p:extLst>
              <p:ext uri="{D42A27DB-BD31-4B8C-83A1-F6EECF244321}">
                <p14:modId xmlns:p14="http://schemas.microsoft.com/office/powerpoint/2010/main" val="1454838595"/>
              </p:ext>
            </p:extLst>
          </p:nvPr>
        </p:nvGraphicFramePr>
        <p:xfrm>
          <a:off x="3338298" y="2580546"/>
          <a:ext cx="4557223" cy="3130947"/>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280357167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jdelijke aanduiding voor voettekst 3">
            <a:extLst>
              <a:ext uri="{FF2B5EF4-FFF2-40B4-BE49-F238E27FC236}">
                <a16:creationId xmlns:a16="http://schemas.microsoft.com/office/drawing/2014/main" id="{688AC791-1BA0-D1DC-8E23-FDB5BB2FF4AC}"/>
              </a:ext>
            </a:extLst>
          </p:cNvPr>
          <p:cNvSpPr>
            <a:spLocks noGrp="1"/>
          </p:cNvSpPr>
          <p:nvPr>
            <p:ph type="ftr" sz="quarter" idx="11"/>
          </p:nvPr>
        </p:nvSpPr>
        <p:spPr/>
        <p:txBody>
          <a:bodyPr/>
          <a:lstStyle/>
          <a:p>
            <a:pPr>
              <a:defRPr/>
            </a:pPr>
            <a:r>
              <a:rPr lang="nl-NL"/>
              <a:t>Monitor BoekStartcoach 2024-2025</a:t>
            </a:r>
          </a:p>
        </p:txBody>
      </p:sp>
      <p:pic>
        <p:nvPicPr>
          <p:cNvPr id="6" name="Afbeelding 4">
            <a:extLst>
              <a:ext uri="{FF2B5EF4-FFF2-40B4-BE49-F238E27FC236}">
                <a16:creationId xmlns:a16="http://schemas.microsoft.com/office/drawing/2014/main" id="{064491C0-A880-C4E7-6A12-6D77096FD9AC}"/>
              </a:ext>
            </a:extLst>
          </p:cNvPr>
          <p:cNvPicPr>
            <a:picLocks noChangeAspect="1" noChangeArrowheads="1"/>
          </p:cNvPicPr>
          <p:nvPr/>
        </p:nvPicPr>
        <p:blipFill>
          <a:blip r:embed="rId2"/>
          <a:srcRect/>
          <a:stretch/>
        </p:blipFill>
        <p:spPr bwMode="auto">
          <a:xfrm>
            <a:off x="10745788" y="295"/>
            <a:ext cx="1446212" cy="68574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ijdelijke aanduiding voor dianummer 4">
            <a:extLst>
              <a:ext uri="{FF2B5EF4-FFF2-40B4-BE49-F238E27FC236}">
                <a16:creationId xmlns:a16="http://schemas.microsoft.com/office/drawing/2014/main" id="{D46681EE-E1C7-B825-082B-A0BFB839C356}"/>
              </a:ext>
            </a:extLst>
          </p:cNvPr>
          <p:cNvSpPr>
            <a:spLocks noGrp="1"/>
          </p:cNvSpPr>
          <p:nvPr>
            <p:ph type="sldNum" sz="quarter" idx="12"/>
          </p:nvPr>
        </p:nvSpPr>
        <p:spPr/>
        <p:txBody>
          <a:bodyPr/>
          <a:lstStyle/>
          <a:p>
            <a:pPr>
              <a:defRPr/>
            </a:pPr>
            <a:fld id="{84C215EF-5F80-8547-A498-A3F1C9D4985D}" type="slidenum">
              <a:rPr lang="nl-NL" smtClean="0">
                <a:solidFill>
                  <a:schemeClr val="bg1"/>
                </a:solidFill>
              </a:rPr>
              <a:pPr>
                <a:defRPr/>
              </a:pPr>
              <a:t>11</a:t>
            </a:fld>
            <a:endParaRPr lang="nl-NL" dirty="0">
              <a:solidFill>
                <a:schemeClr val="bg1"/>
              </a:solidFill>
            </a:endParaRPr>
          </a:p>
        </p:txBody>
      </p:sp>
      <p:sp>
        <p:nvSpPr>
          <p:cNvPr id="7" name="Titel 1">
            <a:extLst>
              <a:ext uri="{FF2B5EF4-FFF2-40B4-BE49-F238E27FC236}">
                <a16:creationId xmlns:a16="http://schemas.microsoft.com/office/drawing/2014/main" id="{56C55C82-EF7F-5D09-E065-3577E9A533F8}"/>
              </a:ext>
            </a:extLst>
          </p:cNvPr>
          <p:cNvSpPr txBox="1">
            <a:spLocks noChangeArrowheads="1"/>
          </p:cNvSpPr>
          <p:nvPr/>
        </p:nvSpPr>
        <p:spPr bwMode="auto">
          <a:xfrm>
            <a:off x="477837" y="419732"/>
            <a:ext cx="9504363" cy="6246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eaLnBrk="1" hangingPunct="1">
              <a:lnSpc>
                <a:spcPct val="90000"/>
              </a:lnSpc>
            </a:pPr>
            <a:r>
              <a:rPr lang="nl-NL" altLang="nl-NL" sz="3600" b="1" dirty="0">
                <a:solidFill>
                  <a:schemeClr val="accent1"/>
                </a:solidFill>
                <a:latin typeface="Arial" panose="020B0604020202020204" pitchFamily="34" charset="0"/>
                <a:cs typeface="Arial" panose="020B0604020202020204" pitchFamily="34" charset="0"/>
              </a:rPr>
              <a:t>Conclusies vragenlijst consultatiebureau</a:t>
            </a:r>
          </a:p>
          <a:p>
            <a:pPr eaLnBrk="1" hangingPunct="1">
              <a:lnSpc>
                <a:spcPct val="90000"/>
              </a:lnSpc>
            </a:pPr>
            <a:endParaRPr lang="nl-NL" altLang="nl-NL" sz="2200" dirty="0">
              <a:latin typeface="Arial" panose="020B0604020202020204" pitchFamily="34" charset="0"/>
              <a:cs typeface="Arial" panose="020B0604020202020204" pitchFamily="34" charset="0"/>
            </a:endParaRPr>
          </a:p>
          <a:p>
            <a:pPr eaLnBrk="1" hangingPunct="1">
              <a:lnSpc>
                <a:spcPct val="90000"/>
              </a:lnSpc>
            </a:pPr>
            <a:endParaRPr lang="nl-NL" altLang="nl-NL" sz="2200" dirty="0">
              <a:latin typeface="Arial" panose="020B0604020202020204" pitchFamily="34" charset="0"/>
              <a:cs typeface="Arial" panose="020B0604020202020204" pitchFamily="34" charset="0"/>
            </a:endParaRPr>
          </a:p>
          <a:p>
            <a:pPr eaLnBrk="1" hangingPunct="1">
              <a:lnSpc>
                <a:spcPct val="90000"/>
              </a:lnSpc>
            </a:pPr>
            <a:endParaRPr lang="nl-NL" altLang="nl-NL" sz="2200" dirty="0">
              <a:latin typeface="Arial" panose="020B0604020202020204" pitchFamily="34" charset="0"/>
              <a:cs typeface="Arial" panose="020B0604020202020204" pitchFamily="34" charset="0"/>
            </a:endParaRPr>
          </a:p>
        </p:txBody>
      </p:sp>
      <p:sp>
        <p:nvSpPr>
          <p:cNvPr id="10" name="Tekstvak 9">
            <a:extLst>
              <a:ext uri="{FF2B5EF4-FFF2-40B4-BE49-F238E27FC236}">
                <a16:creationId xmlns:a16="http://schemas.microsoft.com/office/drawing/2014/main" id="{ED12A9B0-9946-6695-96A0-104312D239EC}"/>
              </a:ext>
            </a:extLst>
          </p:cNvPr>
          <p:cNvSpPr txBox="1"/>
          <p:nvPr/>
        </p:nvSpPr>
        <p:spPr>
          <a:xfrm>
            <a:off x="391573" y="1212794"/>
            <a:ext cx="10125686" cy="6659900"/>
          </a:xfrm>
          <a:prstGeom prst="rect">
            <a:avLst/>
          </a:prstGeom>
          <a:noFill/>
        </p:spPr>
        <p:txBody>
          <a:bodyPr wrap="square" numCol="2">
            <a:spAutoFit/>
          </a:bodyPr>
          <a:lstStyle/>
          <a:p>
            <a:pPr marL="342900" lvl="0" indent="-342900">
              <a:lnSpc>
                <a:spcPct val="107000"/>
              </a:lnSpc>
              <a:buFont typeface="Calibri" panose="020F0502020204030204" pitchFamily="34" charset="0"/>
              <a:buChar char="-"/>
            </a:pPr>
            <a:r>
              <a:rPr lang="nl-NL" sz="1600" kern="100" dirty="0">
                <a:solidFill>
                  <a:schemeClr val="accent1"/>
                </a:solidFill>
                <a:latin typeface="Arial" panose="020B0604020202020204" pitchFamily="34" charset="0"/>
                <a:ea typeface="Calibri" panose="020F0502020204030204" pitchFamily="34" charset="0"/>
                <a:cs typeface="Arial" panose="020B0604020202020204" pitchFamily="34" charset="0"/>
              </a:rPr>
              <a:t>Jeugdartsen zijn meer uitgesproken tevreden over de inzet van de BoekStartcoach, in vergelijking met vorig jaar. Ouders vertellen artsen ook vaker over het contact met de BoekStartcoach. Er namen dit jaar ook meer artsen deel aan de monitor</a:t>
            </a:r>
            <a:r>
              <a:rPr lang="nl-NL" sz="1600" b="1" kern="100" dirty="0">
                <a:solidFill>
                  <a:schemeClr val="accent1"/>
                </a:solidFill>
                <a:latin typeface="Arial" panose="020B0604020202020204" pitchFamily="34" charset="0"/>
                <a:ea typeface="Calibri" panose="020F0502020204030204" pitchFamily="34" charset="0"/>
                <a:cs typeface="Arial" panose="020B0604020202020204" pitchFamily="34" charset="0"/>
              </a:rPr>
              <a:t> </a:t>
            </a:r>
            <a:r>
              <a:rPr lang="nl-NL" sz="1600" kern="100" dirty="0">
                <a:solidFill>
                  <a:schemeClr val="accent1"/>
                </a:solidFill>
                <a:latin typeface="Arial" panose="020B0604020202020204" pitchFamily="34" charset="0"/>
                <a:ea typeface="Calibri" panose="020F0502020204030204" pitchFamily="34" charset="0"/>
                <a:cs typeface="Arial" panose="020B0604020202020204" pitchFamily="34" charset="0"/>
              </a:rPr>
              <a:t>(ongeveer 30, t.o.v. 20 vorig jaar). </a:t>
            </a:r>
            <a:endParaRPr lang="nl-NL" sz="1600" kern="100" dirty="0">
              <a:solidFill>
                <a:schemeClr val="accent1"/>
              </a:solidFill>
              <a:effectLst/>
              <a:latin typeface="Arial" panose="020B0604020202020204" pitchFamily="34" charset="0"/>
              <a:ea typeface="Calibri" panose="020F0502020204030204" pitchFamily="34" charset="0"/>
              <a:cs typeface="Arial" panose="020B0604020202020204" pitchFamily="34" charset="0"/>
            </a:endParaRPr>
          </a:p>
          <a:p>
            <a:pPr lvl="0">
              <a:lnSpc>
                <a:spcPct val="107000"/>
              </a:lnSpc>
            </a:pPr>
            <a:endParaRPr lang="nl-NL" sz="1600" kern="100" dirty="0">
              <a:solidFill>
                <a:schemeClr val="accent1"/>
              </a:solidFill>
              <a:effectLst/>
              <a:latin typeface="Arial" panose="020B0604020202020204" pitchFamily="34" charset="0"/>
              <a:ea typeface="Calibri" panose="020F0502020204030204" pitchFamily="34" charset="0"/>
              <a:cs typeface="Arial" panose="020B0604020202020204" pitchFamily="34" charset="0"/>
            </a:endParaRPr>
          </a:p>
          <a:p>
            <a:pPr marL="342900" lvl="0" indent="-342900">
              <a:lnSpc>
                <a:spcPct val="107000"/>
              </a:lnSpc>
              <a:buFont typeface="Calibri" panose="020F0502020204030204" pitchFamily="34" charset="0"/>
              <a:buChar char="-"/>
            </a:pPr>
            <a:r>
              <a:rPr lang="nl-NL" sz="1600" kern="100" dirty="0">
                <a:solidFill>
                  <a:schemeClr val="accent1"/>
                </a:solidFill>
                <a:latin typeface="Arial" panose="020B0604020202020204" pitchFamily="34" charset="0"/>
                <a:ea typeface="Calibri" panose="020F0502020204030204" pitchFamily="34" charset="0"/>
                <a:cs typeface="Arial" panose="020B0604020202020204" pitchFamily="34" charset="0"/>
              </a:rPr>
              <a:t>Net als vorig jaar geven de</a:t>
            </a:r>
            <a:r>
              <a:rPr lang="nl-NL" sz="1600" kern="100" dirty="0">
                <a:solidFill>
                  <a:schemeClr val="accent1"/>
                </a:solidFill>
                <a:effectLst/>
                <a:latin typeface="Arial" panose="020B0604020202020204" pitchFamily="34" charset="0"/>
                <a:ea typeface="Calibri" panose="020F0502020204030204" pitchFamily="34" charset="0"/>
                <a:cs typeface="Arial" panose="020B0604020202020204" pitchFamily="34" charset="0"/>
              </a:rPr>
              <a:t> meeste artsen en verpleegkundigen aan dat zij niet doorverwijzen naar de BoekStartcoach, omdat de coach ouders/verzorgers zelf benadert. Tegelijkertijd geven sommige </a:t>
            </a:r>
            <a:r>
              <a:rPr lang="nl-NL" sz="1600" kern="100" dirty="0" err="1">
                <a:solidFill>
                  <a:schemeClr val="accent1"/>
                </a:solidFill>
                <a:effectLst/>
                <a:latin typeface="Arial" panose="020B0604020202020204" pitchFamily="34" charset="0"/>
                <a:ea typeface="Calibri" panose="020F0502020204030204" pitchFamily="34" charset="0"/>
                <a:cs typeface="Arial" panose="020B0604020202020204" pitchFamily="34" charset="0"/>
              </a:rPr>
              <a:t>BoekStartcoaches</a:t>
            </a:r>
            <a:r>
              <a:rPr lang="nl-NL" sz="1600" kern="100" dirty="0">
                <a:solidFill>
                  <a:schemeClr val="accent1"/>
                </a:solidFill>
                <a:effectLst/>
                <a:latin typeface="Arial" panose="020B0604020202020204" pitchFamily="34" charset="0"/>
                <a:ea typeface="Calibri" panose="020F0502020204030204" pitchFamily="34" charset="0"/>
                <a:cs typeface="Arial" panose="020B0604020202020204" pitchFamily="34" charset="0"/>
              </a:rPr>
              <a:t> aan dat de medewerkers van het consultatiebureau ouders meer naar hen zouden kunnen doorverwijzen. </a:t>
            </a:r>
            <a:r>
              <a:rPr lang="nl-NL" sz="1600" b="1" kern="100" dirty="0">
                <a:solidFill>
                  <a:schemeClr val="accent1"/>
                </a:solidFill>
                <a:effectLst/>
                <a:latin typeface="Arial" panose="020B0604020202020204" pitchFamily="34" charset="0"/>
                <a:ea typeface="Calibri" panose="020F0502020204030204" pitchFamily="34" charset="0"/>
                <a:cs typeface="Arial" panose="020B0604020202020204" pitchFamily="34" charset="0"/>
              </a:rPr>
              <a:t>Het is zinvol om hier met elkaar het gesprek over te voeren. Waarom/wanneer zou dit zinvol kunnen zijn? Kunnen hier afspraken over worden gemaakt?</a:t>
            </a:r>
          </a:p>
          <a:p>
            <a:pPr lvl="0">
              <a:lnSpc>
                <a:spcPct val="107000"/>
              </a:lnSpc>
            </a:pPr>
            <a:endParaRPr lang="nl-NL" sz="1600" kern="100" dirty="0">
              <a:solidFill>
                <a:schemeClr val="accent1"/>
              </a:solidFill>
              <a:effectLst/>
              <a:latin typeface="Arial" panose="020B0604020202020204" pitchFamily="34" charset="0"/>
              <a:ea typeface="Calibri" panose="020F0502020204030204" pitchFamily="34" charset="0"/>
              <a:cs typeface="Arial" panose="020B0604020202020204" pitchFamily="34" charset="0"/>
            </a:endParaRPr>
          </a:p>
          <a:p>
            <a:pPr lvl="0">
              <a:lnSpc>
                <a:spcPct val="107000"/>
              </a:lnSpc>
            </a:pPr>
            <a:endParaRPr lang="nl-NL" sz="1600" kern="100" dirty="0">
              <a:solidFill>
                <a:schemeClr val="accent1"/>
              </a:solidFill>
              <a:latin typeface="Arial" panose="020B0604020202020204" pitchFamily="34" charset="0"/>
              <a:ea typeface="Calibri" panose="020F0502020204030204" pitchFamily="34" charset="0"/>
              <a:cs typeface="Arial" panose="020B0604020202020204" pitchFamily="34" charset="0"/>
            </a:endParaRPr>
          </a:p>
          <a:p>
            <a:pPr lvl="0">
              <a:lnSpc>
                <a:spcPct val="107000"/>
              </a:lnSpc>
            </a:pPr>
            <a:endParaRPr lang="nl-NL" sz="1600" kern="100" dirty="0">
              <a:solidFill>
                <a:schemeClr val="accent1"/>
              </a:solidFill>
              <a:effectLst/>
              <a:latin typeface="Arial" panose="020B0604020202020204" pitchFamily="34" charset="0"/>
              <a:ea typeface="Calibri" panose="020F0502020204030204" pitchFamily="34" charset="0"/>
              <a:cs typeface="Arial" panose="020B0604020202020204" pitchFamily="34" charset="0"/>
            </a:endParaRPr>
          </a:p>
          <a:p>
            <a:pPr lvl="0">
              <a:lnSpc>
                <a:spcPct val="107000"/>
              </a:lnSpc>
            </a:pPr>
            <a:endParaRPr lang="nl-NL" sz="1600" kern="100" dirty="0">
              <a:solidFill>
                <a:schemeClr val="accent1"/>
              </a:solidFill>
              <a:latin typeface="Arial" panose="020B0604020202020204" pitchFamily="34" charset="0"/>
              <a:ea typeface="Calibri" panose="020F0502020204030204" pitchFamily="34" charset="0"/>
              <a:cs typeface="Arial" panose="020B0604020202020204" pitchFamily="34" charset="0"/>
            </a:endParaRPr>
          </a:p>
          <a:p>
            <a:pPr lvl="0">
              <a:lnSpc>
                <a:spcPct val="107000"/>
              </a:lnSpc>
            </a:pPr>
            <a:endParaRPr lang="nl-NL" sz="1600" kern="100" dirty="0">
              <a:solidFill>
                <a:schemeClr val="accent1"/>
              </a:solidFill>
              <a:effectLst/>
              <a:latin typeface="Arial" panose="020B0604020202020204" pitchFamily="34" charset="0"/>
              <a:ea typeface="Calibri" panose="020F0502020204030204" pitchFamily="34" charset="0"/>
              <a:cs typeface="Arial" panose="020B0604020202020204" pitchFamily="34" charset="0"/>
            </a:endParaRPr>
          </a:p>
          <a:p>
            <a:pPr lvl="0">
              <a:lnSpc>
                <a:spcPct val="107000"/>
              </a:lnSpc>
            </a:pPr>
            <a:endParaRPr lang="nl-NL" sz="1600" kern="100" dirty="0">
              <a:solidFill>
                <a:schemeClr val="accent1"/>
              </a:solidFill>
              <a:latin typeface="Arial" panose="020B0604020202020204" pitchFamily="34" charset="0"/>
              <a:ea typeface="Calibri" panose="020F0502020204030204" pitchFamily="34" charset="0"/>
              <a:cs typeface="Arial" panose="020B0604020202020204" pitchFamily="34" charset="0"/>
            </a:endParaRPr>
          </a:p>
          <a:p>
            <a:pPr lvl="0">
              <a:lnSpc>
                <a:spcPct val="107000"/>
              </a:lnSpc>
            </a:pPr>
            <a:endParaRPr lang="nl-NL" sz="1600" kern="100" dirty="0">
              <a:solidFill>
                <a:schemeClr val="accent1"/>
              </a:solidFill>
              <a:effectLst/>
              <a:latin typeface="Arial" panose="020B0604020202020204" pitchFamily="34" charset="0"/>
              <a:ea typeface="Calibri" panose="020F0502020204030204" pitchFamily="34" charset="0"/>
              <a:cs typeface="Arial" panose="020B0604020202020204" pitchFamily="34" charset="0"/>
            </a:endParaRPr>
          </a:p>
          <a:p>
            <a:pPr marL="342900" lvl="0" indent="-342900">
              <a:lnSpc>
                <a:spcPct val="107000"/>
              </a:lnSpc>
              <a:buFont typeface="Calibri" panose="020F0502020204030204" pitchFamily="34" charset="0"/>
              <a:buChar char="-"/>
            </a:pPr>
            <a:r>
              <a:rPr lang="nl-NL" sz="1600" kern="100" dirty="0">
                <a:solidFill>
                  <a:schemeClr val="accent1"/>
                </a:solidFill>
                <a:latin typeface="Arial" panose="020B0604020202020204" pitchFamily="34" charset="0"/>
                <a:ea typeface="Calibri" panose="020F0502020204030204" pitchFamily="34" charset="0"/>
                <a:cs typeface="Arial" panose="020B0604020202020204" pitchFamily="34" charset="0"/>
              </a:rPr>
              <a:t>Op bijna de helft van de consultatiebureaus wordt voorlezen zelden tot nooit besproken in het teamoverleg (41). Tegelijkertijd geeft ruim een derde van de medewerkers aan niet getraind te zijn op het gebied van voorlezen en taalstimulering. </a:t>
            </a:r>
            <a:r>
              <a:rPr lang="nl-NL" sz="1600" b="1" kern="100" dirty="0">
                <a:solidFill>
                  <a:schemeClr val="accent1"/>
                </a:solidFill>
                <a:latin typeface="Arial" panose="020B0604020202020204" pitchFamily="34" charset="0"/>
                <a:ea typeface="Calibri" panose="020F0502020204030204" pitchFamily="34" charset="0"/>
                <a:cs typeface="Arial" panose="020B0604020202020204" pitchFamily="34" charset="0"/>
              </a:rPr>
              <a:t>Hoe zorg je ervoor dat voorlezen en taalstimulering wel met regelmaat onderwerp van gesprek wordt op het cb? Kan de BoekStartcoach hier iets in betekenen?</a:t>
            </a:r>
          </a:p>
          <a:p>
            <a:pPr lvl="0">
              <a:lnSpc>
                <a:spcPct val="107000"/>
              </a:lnSpc>
            </a:pPr>
            <a:endParaRPr lang="nl-NL" sz="1600" kern="100" dirty="0">
              <a:solidFill>
                <a:schemeClr val="accent1"/>
              </a:solidFill>
              <a:effectLst/>
              <a:latin typeface="Arial" panose="020B0604020202020204" pitchFamily="34" charset="0"/>
              <a:ea typeface="Calibri" panose="020F0502020204030204" pitchFamily="34" charset="0"/>
              <a:cs typeface="Arial" panose="020B0604020202020204" pitchFamily="34" charset="0"/>
            </a:endParaRPr>
          </a:p>
          <a:p>
            <a:pPr marL="342900" lvl="0" indent="-342900">
              <a:lnSpc>
                <a:spcPct val="107000"/>
              </a:lnSpc>
              <a:buFont typeface="Calibri" panose="020F0502020204030204" pitchFamily="34" charset="0"/>
              <a:buChar char="-"/>
            </a:pPr>
            <a:r>
              <a:rPr lang="nl-NL" sz="1600" kern="100" dirty="0">
                <a:solidFill>
                  <a:schemeClr val="accent1"/>
                </a:solidFill>
                <a:effectLst/>
                <a:latin typeface="Arial" panose="020B0604020202020204" pitchFamily="34" charset="0"/>
                <a:ea typeface="Calibri" panose="020F0502020204030204" pitchFamily="34" charset="0"/>
                <a:cs typeface="Arial" panose="020B0604020202020204" pitchFamily="34" charset="0"/>
              </a:rPr>
              <a:t>Ruim een kwart van de artsen en de verpleegkundigen heeft geen scholing of training gehad in het herkennen en doorverwijzen van laagtaalvaardige ouders (meer dan vorig jaar). </a:t>
            </a:r>
            <a:r>
              <a:rPr lang="nl-NL" sz="1600" b="1" kern="100" dirty="0">
                <a:solidFill>
                  <a:schemeClr val="accent1"/>
                </a:solidFill>
                <a:effectLst/>
                <a:latin typeface="Arial" panose="020B0604020202020204" pitchFamily="34" charset="0"/>
                <a:ea typeface="Calibri" panose="020F0502020204030204" pitchFamily="34" charset="0"/>
                <a:cs typeface="Arial" panose="020B0604020202020204" pitchFamily="34" charset="0"/>
              </a:rPr>
              <a:t>Misschien kunnen de JGZ en de bibliotheek een training op dit thema organiseren om daarmee direct de inhoudelijke samenwerking tussen de bibliotheek/</a:t>
            </a:r>
            <a:r>
              <a:rPr lang="nl-NL" sz="1600" b="1" kern="100" dirty="0" err="1">
                <a:solidFill>
                  <a:schemeClr val="accent1"/>
                </a:solidFill>
                <a:effectLst/>
                <a:latin typeface="Arial" panose="020B0604020202020204" pitchFamily="34" charset="0"/>
                <a:ea typeface="Calibri" panose="020F0502020204030204" pitchFamily="34" charset="0"/>
                <a:cs typeface="Arial" panose="020B0604020202020204" pitchFamily="34" charset="0"/>
              </a:rPr>
              <a:t>BoekStartcoach</a:t>
            </a:r>
            <a:r>
              <a:rPr lang="nl-NL" sz="1600" b="1" kern="100" dirty="0">
                <a:solidFill>
                  <a:schemeClr val="accent1"/>
                </a:solidFill>
                <a:effectLst/>
                <a:latin typeface="Arial" panose="020B0604020202020204" pitchFamily="34" charset="0"/>
                <a:ea typeface="Calibri" panose="020F0502020204030204" pitchFamily="34" charset="0"/>
                <a:cs typeface="Arial" panose="020B0604020202020204" pitchFamily="34" charset="0"/>
              </a:rPr>
              <a:t> en de consultatiebureau-medewerkers te versterken?</a:t>
            </a:r>
          </a:p>
          <a:p>
            <a:pPr lvl="0">
              <a:lnSpc>
                <a:spcPct val="107000"/>
              </a:lnSpc>
            </a:pPr>
            <a:endParaRPr lang="nl-NL" sz="1600" kern="100" dirty="0">
              <a:solidFill>
                <a:schemeClr val="accent1"/>
              </a:solidFill>
              <a:effectLst/>
              <a:latin typeface="Arial" panose="020B060402020202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284849450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1" name="Afbeelding 4">
            <a:extLst>
              <a:ext uri="{FF2B5EF4-FFF2-40B4-BE49-F238E27FC236}">
                <a16:creationId xmlns:a16="http://schemas.microsoft.com/office/drawing/2014/main" id="{284861B2-E74B-3A4F-A39B-D375A376D39D}"/>
              </a:ext>
            </a:extLst>
          </p:cNvPr>
          <p:cNvPicPr>
            <a:picLocks noChangeAspect="1" noChangeArrowheads="1"/>
          </p:cNvPicPr>
          <p:nvPr/>
        </p:nvPicPr>
        <p:blipFill>
          <a:blip r:embed="rId2"/>
          <a:srcRect/>
          <a:stretch/>
        </p:blipFill>
        <p:spPr bwMode="auto">
          <a:xfrm>
            <a:off x="10745788" y="295"/>
            <a:ext cx="1446212" cy="68574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122" name="Titel 1">
            <a:extLst>
              <a:ext uri="{FF2B5EF4-FFF2-40B4-BE49-F238E27FC236}">
                <a16:creationId xmlns:a16="http://schemas.microsoft.com/office/drawing/2014/main" id="{907FD9FE-5D29-3C45-80DE-16745F857A9F}"/>
              </a:ext>
            </a:extLst>
          </p:cNvPr>
          <p:cNvSpPr txBox="1">
            <a:spLocks noChangeArrowheads="1"/>
          </p:cNvSpPr>
          <p:nvPr/>
        </p:nvSpPr>
        <p:spPr bwMode="auto">
          <a:xfrm>
            <a:off x="720725" y="738188"/>
            <a:ext cx="9504363" cy="5845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eaLnBrk="1" hangingPunct="1">
              <a:lnSpc>
                <a:spcPct val="90000"/>
              </a:lnSpc>
            </a:pPr>
            <a:r>
              <a:rPr lang="nl-NL" altLang="nl-NL" sz="3600" b="1" dirty="0">
                <a:solidFill>
                  <a:schemeClr val="accent1"/>
                </a:solidFill>
                <a:latin typeface="Arial" panose="020B0604020202020204" pitchFamily="34" charset="0"/>
                <a:cs typeface="Arial" panose="020B0604020202020204" pitchFamily="34" charset="0"/>
              </a:rPr>
              <a:t>Resultaten vragenlijst </a:t>
            </a:r>
            <a:r>
              <a:rPr lang="nl-NL" altLang="nl-NL" sz="3600" b="1" dirty="0" err="1">
                <a:solidFill>
                  <a:schemeClr val="accent1"/>
                </a:solidFill>
                <a:latin typeface="Arial" panose="020B0604020202020204" pitchFamily="34" charset="0"/>
                <a:cs typeface="Arial" panose="020B0604020202020204" pitchFamily="34" charset="0"/>
              </a:rPr>
              <a:t>BoekStartcoach</a:t>
            </a:r>
            <a:endParaRPr lang="nl-NL" altLang="nl-NL" sz="3600" b="1" dirty="0">
              <a:solidFill>
                <a:schemeClr val="accent1"/>
              </a:solidFill>
              <a:latin typeface="Arial" panose="020B0604020202020204" pitchFamily="34" charset="0"/>
              <a:cs typeface="Arial" panose="020B0604020202020204" pitchFamily="34" charset="0"/>
            </a:endParaRPr>
          </a:p>
          <a:p>
            <a:pPr eaLnBrk="1" hangingPunct="1">
              <a:lnSpc>
                <a:spcPct val="90000"/>
              </a:lnSpc>
            </a:pPr>
            <a:endParaRPr lang="nl-NL" altLang="nl-NL" sz="2200" dirty="0">
              <a:latin typeface="Arial" panose="020B0604020202020204" pitchFamily="34" charset="0"/>
              <a:cs typeface="Arial" panose="020B0604020202020204" pitchFamily="34" charset="0"/>
            </a:endParaRPr>
          </a:p>
          <a:p>
            <a:pPr eaLnBrk="1" hangingPunct="1">
              <a:lnSpc>
                <a:spcPct val="90000"/>
              </a:lnSpc>
            </a:pPr>
            <a:endParaRPr lang="nl-NL" altLang="nl-NL" sz="2200" dirty="0">
              <a:latin typeface="Arial" panose="020B0604020202020204" pitchFamily="34" charset="0"/>
              <a:cs typeface="Arial" panose="020B0604020202020204" pitchFamily="34" charset="0"/>
            </a:endParaRPr>
          </a:p>
        </p:txBody>
      </p:sp>
      <p:graphicFrame>
        <p:nvGraphicFramePr>
          <p:cNvPr id="5" name="ChartObject">
            <a:extLst>
              <a:ext uri="{FF2B5EF4-FFF2-40B4-BE49-F238E27FC236}">
                <a16:creationId xmlns:a16="http://schemas.microsoft.com/office/drawing/2014/main" id="{9D12C444-A907-5142-8188-3B5FD3AA95F3}"/>
              </a:ext>
            </a:extLst>
          </p:cNvPr>
          <p:cNvGraphicFramePr/>
          <p:nvPr/>
        </p:nvGraphicFramePr>
        <p:xfrm>
          <a:off x="1293862" y="2284551"/>
          <a:ext cx="6440315" cy="3426942"/>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6" name="ChartObject">
            <a:extLst>
              <a:ext uri="{FF2B5EF4-FFF2-40B4-BE49-F238E27FC236}">
                <a16:creationId xmlns:a16="http://schemas.microsoft.com/office/drawing/2014/main" id="{1BF8D0EA-8599-A04A-801E-31436663C5C4}"/>
              </a:ext>
            </a:extLst>
          </p:cNvPr>
          <p:cNvGraphicFramePr/>
          <p:nvPr/>
        </p:nvGraphicFramePr>
        <p:xfrm>
          <a:off x="480604" y="2127370"/>
          <a:ext cx="5726069" cy="3584123"/>
        </p:xfrm>
        <a:graphic>
          <a:graphicData uri="http://schemas.openxmlformats.org/drawingml/2006/chart">
            <c:chart xmlns:c="http://schemas.openxmlformats.org/drawingml/2006/chart" xmlns:r="http://schemas.openxmlformats.org/officeDocument/2006/relationships" r:id="rId4"/>
          </a:graphicData>
        </a:graphic>
      </p:graphicFrame>
      <p:sp>
        <p:nvSpPr>
          <p:cNvPr id="2" name="Tijdelijke aanduiding voor voettekst 1">
            <a:extLst>
              <a:ext uri="{FF2B5EF4-FFF2-40B4-BE49-F238E27FC236}">
                <a16:creationId xmlns:a16="http://schemas.microsoft.com/office/drawing/2014/main" id="{FACAF023-6019-DBD8-2FAC-4DB26FA4B470}"/>
              </a:ext>
            </a:extLst>
          </p:cNvPr>
          <p:cNvSpPr>
            <a:spLocks noGrp="1"/>
          </p:cNvSpPr>
          <p:nvPr>
            <p:ph type="ftr" sz="quarter" idx="11"/>
          </p:nvPr>
        </p:nvSpPr>
        <p:spPr/>
        <p:txBody>
          <a:bodyPr/>
          <a:lstStyle/>
          <a:p>
            <a:pPr>
              <a:defRPr/>
            </a:pPr>
            <a:r>
              <a:rPr lang="nl-NL"/>
              <a:t>Monitor BoekStartcoach 2024-2025</a:t>
            </a:r>
          </a:p>
        </p:txBody>
      </p:sp>
      <p:sp>
        <p:nvSpPr>
          <p:cNvPr id="3" name="Tijdelijke aanduiding voor dianummer 2">
            <a:extLst>
              <a:ext uri="{FF2B5EF4-FFF2-40B4-BE49-F238E27FC236}">
                <a16:creationId xmlns:a16="http://schemas.microsoft.com/office/drawing/2014/main" id="{10893D0D-F407-E79A-563F-32B11E9AA7D7}"/>
              </a:ext>
            </a:extLst>
          </p:cNvPr>
          <p:cNvSpPr>
            <a:spLocks noGrp="1"/>
          </p:cNvSpPr>
          <p:nvPr>
            <p:ph type="sldNum" sz="quarter" idx="12"/>
          </p:nvPr>
        </p:nvSpPr>
        <p:spPr/>
        <p:txBody>
          <a:bodyPr/>
          <a:lstStyle/>
          <a:p>
            <a:pPr>
              <a:defRPr/>
            </a:pPr>
            <a:fld id="{84C215EF-5F80-8547-A498-A3F1C9D4985D}" type="slidenum">
              <a:rPr lang="nl-NL" smtClean="0">
                <a:solidFill>
                  <a:schemeClr val="bg1"/>
                </a:solidFill>
              </a:rPr>
              <a:pPr>
                <a:defRPr/>
              </a:pPr>
              <a:t>12</a:t>
            </a:fld>
            <a:endParaRPr lang="nl-NL" dirty="0">
              <a:solidFill>
                <a:schemeClr val="bg1"/>
              </a:solidFill>
            </a:endParaRPr>
          </a:p>
        </p:txBody>
      </p:sp>
      <p:graphicFrame>
        <p:nvGraphicFramePr>
          <p:cNvPr id="8" name="ChartObject">
            <a:extLst>
              <a:ext uri="{FF2B5EF4-FFF2-40B4-BE49-F238E27FC236}">
                <a16:creationId xmlns:a16="http://schemas.microsoft.com/office/drawing/2014/main" id="{9F887AD1-8AB3-E1A3-41C1-A5AF1B616883}"/>
              </a:ext>
            </a:extLst>
          </p:cNvPr>
          <p:cNvGraphicFramePr>
            <a:graphicFrameLocks/>
          </p:cNvGraphicFramePr>
          <p:nvPr>
            <p:extLst>
              <p:ext uri="{D42A27DB-BD31-4B8C-83A1-F6EECF244321}">
                <p14:modId xmlns:p14="http://schemas.microsoft.com/office/powerpoint/2010/main" val="2593435556"/>
              </p:ext>
            </p:extLst>
          </p:nvPr>
        </p:nvGraphicFramePr>
        <p:xfrm>
          <a:off x="5543827" y="1940987"/>
          <a:ext cx="6269555" cy="4055004"/>
        </p:xfrm>
        <a:graphic>
          <a:graphicData uri="http://schemas.openxmlformats.org/drawingml/2006/chart">
            <c:chart xmlns:c="http://schemas.openxmlformats.org/drawingml/2006/chart" xmlns:r="http://schemas.openxmlformats.org/officeDocument/2006/relationships" r:id="rId5"/>
          </a:graphicData>
        </a:graphic>
      </p:graphicFrame>
      <p:graphicFrame>
        <p:nvGraphicFramePr>
          <p:cNvPr id="11" name="ChartObject">
            <a:extLst>
              <a:ext uri="{FF2B5EF4-FFF2-40B4-BE49-F238E27FC236}">
                <a16:creationId xmlns:a16="http://schemas.microsoft.com/office/drawing/2014/main" id="{E7F08CF9-65BE-712B-2EF1-37BF4AEE217F}"/>
              </a:ext>
            </a:extLst>
          </p:cNvPr>
          <p:cNvGraphicFramePr>
            <a:graphicFrameLocks/>
          </p:cNvGraphicFramePr>
          <p:nvPr>
            <p:extLst>
              <p:ext uri="{D42A27DB-BD31-4B8C-83A1-F6EECF244321}">
                <p14:modId xmlns:p14="http://schemas.microsoft.com/office/powerpoint/2010/main" val="3823767151"/>
              </p:ext>
            </p:extLst>
          </p:nvPr>
        </p:nvGraphicFramePr>
        <p:xfrm>
          <a:off x="-395539" y="2130921"/>
          <a:ext cx="6103882" cy="3735822"/>
        </p:xfrm>
        <a:graphic>
          <a:graphicData uri="http://schemas.openxmlformats.org/drawingml/2006/chart">
            <c:chart xmlns:c="http://schemas.openxmlformats.org/drawingml/2006/chart" xmlns:r="http://schemas.openxmlformats.org/officeDocument/2006/relationships" r:id="rId6"/>
          </a:graphicData>
        </a:graphic>
      </p:graphicFrame>
      <p:graphicFrame>
        <p:nvGraphicFramePr>
          <p:cNvPr id="7" name="New Table">
            <a:extLst>
              <a:ext uri="{FF2B5EF4-FFF2-40B4-BE49-F238E27FC236}">
                <a16:creationId xmlns:a16="http://schemas.microsoft.com/office/drawing/2014/main" id="{59EA9056-8EE0-F845-C533-276A44FED3FA}"/>
              </a:ext>
            </a:extLst>
          </p:cNvPr>
          <p:cNvGraphicFramePr>
            <a:graphicFrameLocks/>
          </p:cNvGraphicFramePr>
          <p:nvPr>
            <p:extLst>
              <p:ext uri="{D42A27DB-BD31-4B8C-83A1-F6EECF244321}">
                <p14:modId xmlns:p14="http://schemas.microsoft.com/office/powerpoint/2010/main" val="2258191791"/>
              </p:ext>
            </p:extLst>
          </p:nvPr>
        </p:nvGraphicFramePr>
        <p:xfrm>
          <a:off x="205729" y="5255264"/>
          <a:ext cx="1363008" cy="1226820"/>
        </p:xfrm>
        <a:graphic>
          <a:graphicData uri="http://schemas.openxmlformats.org/drawingml/2006/table">
            <a:tbl>
              <a:tblPr firstRow="1" bandRow="1">
                <a:tableStyleId>{5C22544A-7EE6-4342-B048-85BDC9FD1C3A}</a:tableStyleId>
              </a:tblPr>
              <a:tblGrid>
                <a:gridCol w="1363008">
                  <a:extLst>
                    <a:ext uri="{9D8B030D-6E8A-4147-A177-3AD203B41FA5}">
                      <a16:colId xmlns:a16="http://schemas.microsoft.com/office/drawing/2014/main" val="20000"/>
                    </a:ext>
                  </a:extLst>
                </a:gridCol>
              </a:tblGrid>
              <a:tr h="199394">
                <a:tc>
                  <a:txBody>
                    <a:bodyPr/>
                    <a:lstStyle/>
                    <a:p>
                      <a:r>
                        <a:rPr lang="nl-NL" sz="1050" dirty="0"/>
                        <a:t>Anders, namelijk:</a:t>
                      </a:r>
                      <a:endParaRPr sz="1050" dirty="0"/>
                    </a:p>
                  </a:txBody>
                  <a:tcPr/>
                </a:tc>
                <a:extLst>
                  <a:ext uri="{0D108BD9-81ED-4DB2-BD59-A6C34878D82A}">
                    <a16:rowId xmlns:a16="http://schemas.microsoft.com/office/drawing/2014/main" val="10000"/>
                  </a:ext>
                </a:extLst>
              </a:tr>
              <a:tr h="199394">
                <a:tc>
                  <a:txBody>
                    <a:bodyPr/>
                    <a:lstStyle/>
                    <a:p>
                      <a:pPr algn="l"/>
                      <a:r>
                        <a:rPr lang="nl-NL" sz="1000" dirty="0"/>
                        <a:t>Bibliotheek</a:t>
                      </a:r>
                      <a:endParaRPr sz="1000" dirty="0"/>
                    </a:p>
                  </a:txBody>
                  <a:tcPr/>
                </a:tc>
                <a:extLst>
                  <a:ext uri="{0D108BD9-81ED-4DB2-BD59-A6C34878D82A}">
                    <a16:rowId xmlns:a16="http://schemas.microsoft.com/office/drawing/2014/main" val="3554315731"/>
                  </a:ext>
                </a:extLst>
              </a:tr>
              <a:tr h="199394">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nl-NL" sz="1000" dirty="0"/>
                        <a:t>Peuterbieb</a:t>
                      </a:r>
                    </a:p>
                  </a:txBody>
                  <a:tcPr/>
                </a:tc>
                <a:extLst>
                  <a:ext uri="{0D108BD9-81ED-4DB2-BD59-A6C34878D82A}">
                    <a16:rowId xmlns:a16="http://schemas.microsoft.com/office/drawing/2014/main" val="10007"/>
                  </a:ext>
                </a:extLst>
              </a:tr>
              <a:tr h="199394">
                <a:tc>
                  <a:txBody>
                    <a:bodyPr/>
                    <a:lstStyle/>
                    <a:p>
                      <a:pPr algn="l"/>
                      <a:r>
                        <a:rPr lang="nl-NL" sz="1000" dirty="0"/>
                        <a:t>Leesconsulent </a:t>
                      </a:r>
                      <a:endParaRPr sz="1000" dirty="0"/>
                    </a:p>
                  </a:txBody>
                  <a:tcPr/>
                </a:tc>
                <a:extLst>
                  <a:ext uri="{0D108BD9-81ED-4DB2-BD59-A6C34878D82A}">
                    <a16:rowId xmlns:a16="http://schemas.microsoft.com/office/drawing/2014/main" val="10008"/>
                  </a:ext>
                </a:extLst>
              </a:tr>
              <a:tr h="199394">
                <a:tc>
                  <a:txBody>
                    <a:bodyPr/>
                    <a:lstStyle/>
                    <a:p>
                      <a:pPr algn="l"/>
                      <a:r>
                        <a:rPr lang="nl-NL" sz="1000" dirty="0" err="1"/>
                        <a:t>Kids</a:t>
                      </a:r>
                      <a:r>
                        <a:rPr lang="nl-NL" sz="1000" dirty="0"/>
                        <a:t>/mama café</a:t>
                      </a:r>
                      <a:endParaRPr sz="1000" dirty="0"/>
                    </a:p>
                  </a:txBody>
                  <a:tcPr/>
                </a:tc>
                <a:extLst>
                  <a:ext uri="{0D108BD9-81ED-4DB2-BD59-A6C34878D82A}">
                    <a16:rowId xmlns:a16="http://schemas.microsoft.com/office/drawing/2014/main" val="1826629868"/>
                  </a:ext>
                </a:extLst>
              </a:tr>
            </a:tbl>
          </a:graphicData>
        </a:graphic>
      </p:graphicFrame>
      <p:sp>
        <p:nvSpPr>
          <p:cNvPr id="13" name="Tekstvak 12">
            <a:extLst>
              <a:ext uri="{FF2B5EF4-FFF2-40B4-BE49-F238E27FC236}">
                <a16:creationId xmlns:a16="http://schemas.microsoft.com/office/drawing/2014/main" id="{5206221E-2CA2-44D4-AFA7-CBFC746C9DA9}"/>
              </a:ext>
            </a:extLst>
          </p:cNvPr>
          <p:cNvSpPr txBox="1"/>
          <p:nvPr/>
        </p:nvSpPr>
        <p:spPr>
          <a:xfrm>
            <a:off x="352008" y="1581820"/>
            <a:ext cx="4825121" cy="590931"/>
          </a:xfrm>
          <a:prstGeom prst="rect">
            <a:avLst/>
          </a:prstGeom>
          <a:noFill/>
        </p:spPr>
        <p:txBody>
          <a:bodyPr wrap="square">
            <a:spAutoFit/>
          </a:bodyPr>
          <a:lstStyle/>
          <a:p>
            <a:pPr algn="ctr" eaLnBrk="1" hangingPunct="1">
              <a:lnSpc>
                <a:spcPct val="90000"/>
              </a:lnSpc>
            </a:pPr>
            <a:r>
              <a:rPr lang="nl-NL" altLang="nl-NL" sz="1800" b="1" dirty="0">
                <a:solidFill>
                  <a:schemeClr val="accent1"/>
                </a:solidFill>
                <a:latin typeface="Arial" panose="020B0604020202020204" pitchFamily="34" charset="0"/>
                <a:cs typeface="Arial" panose="020B0604020202020204" pitchFamily="34" charset="0"/>
              </a:rPr>
              <a:t>Werk je nog ergens anders dan op het cb als </a:t>
            </a:r>
            <a:r>
              <a:rPr lang="nl-NL" altLang="nl-NL" sz="1800" b="1" dirty="0" err="1">
                <a:solidFill>
                  <a:schemeClr val="accent1"/>
                </a:solidFill>
                <a:latin typeface="Arial" panose="020B0604020202020204" pitchFamily="34" charset="0"/>
                <a:cs typeface="Arial" panose="020B0604020202020204" pitchFamily="34" charset="0"/>
              </a:rPr>
              <a:t>BoekStartcoach</a:t>
            </a:r>
            <a:r>
              <a:rPr lang="nl-NL" altLang="nl-NL" sz="1800" b="1" dirty="0">
                <a:solidFill>
                  <a:schemeClr val="accent1"/>
                </a:solidFill>
                <a:latin typeface="Arial" panose="020B0604020202020204" pitchFamily="34" charset="0"/>
                <a:cs typeface="Arial" panose="020B0604020202020204" pitchFamily="34" charset="0"/>
              </a:rPr>
              <a:t>? (N=40)</a:t>
            </a:r>
          </a:p>
        </p:txBody>
      </p:sp>
      <p:sp>
        <p:nvSpPr>
          <p:cNvPr id="14" name="Tekstvak 13">
            <a:extLst>
              <a:ext uri="{FF2B5EF4-FFF2-40B4-BE49-F238E27FC236}">
                <a16:creationId xmlns:a16="http://schemas.microsoft.com/office/drawing/2014/main" id="{862D52D9-2552-3788-EA18-DB7AD9B67D5C}"/>
              </a:ext>
            </a:extLst>
          </p:cNvPr>
          <p:cNvSpPr txBox="1"/>
          <p:nvPr/>
        </p:nvSpPr>
        <p:spPr>
          <a:xfrm>
            <a:off x="5115563" y="1578322"/>
            <a:ext cx="4825121" cy="590931"/>
          </a:xfrm>
          <a:prstGeom prst="rect">
            <a:avLst/>
          </a:prstGeom>
          <a:noFill/>
        </p:spPr>
        <p:txBody>
          <a:bodyPr wrap="square">
            <a:spAutoFit/>
          </a:bodyPr>
          <a:lstStyle/>
          <a:p>
            <a:pPr algn="ctr" eaLnBrk="1" hangingPunct="1">
              <a:lnSpc>
                <a:spcPct val="90000"/>
              </a:lnSpc>
            </a:pPr>
            <a:r>
              <a:rPr lang="nl-NL" altLang="nl-NL" sz="1800" b="1" dirty="0">
                <a:solidFill>
                  <a:schemeClr val="accent1"/>
                </a:solidFill>
                <a:latin typeface="Arial" panose="020B0604020202020204" pitchFamily="34" charset="0"/>
                <a:cs typeface="Arial" panose="020B0604020202020204" pitchFamily="34" charset="0"/>
              </a:rPr>
              <a:t>Hoe vaak ben ji</a:t>
            </a:r>
            <a:r>
              <a:rPr lang="nl-NL" altLang="nl-NL" b="1" dirty="0">
                <a:solidFill>
                  <a:schemeClr val="accent1"/>
                </a:solidFill>
                <a:latin typeface="Arial" panose="020B0604020202020204" pitchFamily="34" charset="0"/>
                <a:cs typeface="Arial" panose="020B0604020202020204" pitchFamily="34" charset="0"/>
              </a:rPr>
              <a:t>j als </a:t>
            </a:r>
            <a:r>
              <a:rPr lang="nl-NL" altLang="nl-NL" b="1" dirty="0" err="1">
                <a:solidFill>
                  <a:schemeClr val="accent1"/>
                </a:solidFill>
                <a:latin typeface="Arial" panose="020B0604020202020204" pitchFamily="34" charset="0"/>
                <a:cs typeface="Arial" panose="020B0604020202020204" pitchFamily="34" charset="0"/>
              </a:rPr>
              <a:t>BoekStartcoach</a:t>
            </a:r>
            <a:r>
              <a:rPr lang="nl-NL" altLang="nl-NL" b="1" dirty="0">
                <a:solidFill>
                  <a:schemeClr val="accent1"/>
                </a:solidFill>
                <a:latin typeface="Arial" panose="020B0604020202020204" pitchFamily="34" charset="0"/>
                <a:cs typeface="Arial" panose="020B0604020202020204" pitchFamily="34" charset="0"/>
              </a:rPr>
              <a:t> op het consultatiebureau</a:t>
            </a:r>
            <a:r>
              <a:rPr lang="nl-NL" altLang="nl-NL" sz="1800" b="1" dirty="0">
                <a:solidFill>
                  <a:schemeClr val="accent1"/>
                </a:solidFill>
                <a:latin typeface="Arial" panose="020B0604020202020204" pitchFamily="34" charset="0"/>
                <a:cs typeface="Arial" panose="020B0604020202020204" pitchFamily="34" charset="0"/>
              </a:rPr>
              <a:t>? (N=112)</a:t>
            </a:r>
          </a:p>
        </p:txBody>
      </p:sp>
    </p:spTree>
    <p:extLst>
      <p:ext uri="{BB962C8B-B14F-4D97-AF65-F5344CB8AC3E}">
        <p14:creationId xmlns:p14="http://schemas.microsoft.com/office/powerpoint/2010/main" val="309375246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0961D72-92C4-CC7B-AE6B-89B89A853F65}"/>
            </a:ext>
          </a:extLst>
        </p:cNvPr>
        <p:cNvGrpSpPr/>
        <p:nvPr/>
      </p:nvGrpSpPr>
      <p:grpSpPr>
        <a:xfrm>
          <a:off x="0" y="0"/>
          <a:ext cx="0" cy="0"/>
          <a:chOff x="0" y="0"/>
          <a:chExt cx="0" cy="0"/>
        </a:xfrm>
      </p:grpSpPr>
      <p:pic>
        <p:nvPicPr>
          <p:cNvPr id="5121" name="Afbeelding 4">
            <a:extLst>
              <a:ext uri="{FF2B5EF4-FFF2-40B4-BE49-F238E27FC236}">
                <a16:creationId xmlns:a16="http://schemas.microsoft.com/office/drawing/2014/main" id="{EC83D5E4-1783-D3FB-4211-6CE6B402A445}"/>
              </a:ext>
            </a:extLst>
          </p:cNvPr>
          <p:cNvPicPr>
            <a:picLocks noChangeAspect="1" noChangeArrowheads="1"/>
          </p:cNvPicPr>
          <p:nvPr/>
        </p:nvPicPr>
        <p:blipFill>
          <a:blip r:embed="rId2"/>
          <a:srcRect/>
          <a:stretch/>
        </p:blipFill>
        <p:spPr bwMode="auto">
          <a:xfrm>
            <a:off x="10745788" y="295"/>
            <a:ext cx="1446212" cy="68574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122" name="Titel 1">
            <a:extLst>
              <a:ext uri="{FF2B5EF4-FFF2-40B4-BE49-F238E27FC236}">
                <a16:creationId xmlns:a16="http://schemas.microsoft.com/office/drawing/2014/main" id="{6D6C328C-24D9-FDAD-63EC-0E4EFDF8BA9E}"/>
              </a:ext>
            </a:extLst>
          </p:cNvPr>
          <p:cNvSpPr txBox="1">
            <a:spLocks noChangeArrowheads="1"/>
          </p:cNvSpPr>
          <p:nvPr/>
        </p:nvSpPr>
        <p:spPr bwMode="auto">
          <a:xfrm>
            <a:off x="720725" y="738188"/>
            <a:ext cx="9504363" cy="5845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eaLnBrk="1" hangingPunct="1">
              <a:lnSpc>
                <a:spcPct val="90000"/>
              </a:lnSpc>
            </a:pPr>
            <a:r>
              <a:rPr lang="nl-NL" altLang="nl-NL" sz="3600" b="1" dirty="0">
                <a:solidFill>
                  <a:schemeClr val="accent1"/>
                </a:solidFill>
                <a:latin typeface="Arial" panose="020B0604020202020204" pitchFamily="34" charset="0"/>
                <a:cs typeface="Arial" panose="020B0604020202020204" pitchFamily="34" charset="0"/>
              </a:rPr>
              <a:t>Resultaten vragenlijst </a:t>
            </a:r>
            <a:r>
              <a:rPr lang="nl-NL" altLang="nl-NL" sz="3600" b="1" dirty="0" err="1">
                <a:solidFill>
                  <a:schemeClr val="accent1"/>
                </a:solidFill>
                <a:latin typeface="Arial" panose="020B0604020202020204" pitchFamily="34" charset="0"/>
                <a:cs typeface="Arial" panose="020B0604020202020204" pitchFamily="34" charset="0"/>
              </a:rPr>
              <a:t>BoekStartcoach</a:t>
            </a:r>
            <a:endParaRPr lang="nl-NL" altLang="nl-NL" sz="3600" b="1" dirty="0">
              <a:solidFill>
                <a:schemeClr val="accent1"/>
              </a:solidFill>
              <a:latin typeface="Arial" panose="020B0604020202020204" pitchFamily="34" charset="0"/>
              <a:cs typeface="Arial" panose="020B0604020202020204" pitchFamily="34" charset="0"/>
            </a:endParaRPr>
          </a:p>
          <a:p>
            <a:pPr eaLnBrk="1" hangingPunct="1">
              <a:lnSpc>
                <a:spcPct val="90000"/>
              </a:lnSpc>
            </a:pPr>
            <a:endParaRPr lang="nl-NL" altLang="nl-NL" sz="2200" dirty="0">
              <a:latin typeface="Arial" panose="020B0604020202020204" pitchFamily="34" charset="0"/>
              <a:cs typeface="Arial" panose="020B0604020202020204" pitchFamily="34" charset="0"/>
            </a:endParaRPr>
          </a:p>
          <a:p>
            <a:pPr eaLnBrk="1" hangingPunct="1">
              <a:lnSpc>
                <a:spcPct val="90000"/>
              </a:lnSpc>
            </a:pPr>
            <a:endParaRPr lang="nl-NL" altLang="nl-NL" sz="2200" dirty="0">
              <a:latin typeface="Arial" panose="020B0604020202020204" pitchFamily="34" charset="0"/>
              <a:cs typeface="Arial" panose="020B0604020202020204" pitchFamily="34" charset="0"/>
            </a:endParaRPr>
          </a:p>
        </p:txBody>
      </p:sp>
      <p:graphicFrame>
        <p:nvGraphicFramePr>
          <p:cNvPr id="5" name="ChartObject">
            <a:extLst>
              <a:ext uri="{FF2B5EF4-FFF2-40B4-BE49-F238E27FC236}">
                <a16:creationId xmlns:a16="http://schemas.microsoft.com/office/drawing/2014/main" id="{D7803E09-A06D-38DF-F77F-A5F335A1FA09}"/>
              </a:ext>
            </a:extLst>
          </p:cNvPr>
          <p:cNvGraphicFramePr/>
          <p:nvPr/>
        </p:nvGraphicFramePr>
        <p:xfrm>
          <a:off x="1293862" y="2284551"/>
          <a:ext cx="6440315" cy="3426942"/>
        </p:xfrm>
        <a:graphic>
          <a:graphicData uri="http://schemas.openxmlformats.org/drawingml/2006/chart">
            <c:chart xmlns:c="http://schemas.openxmlformats.org/drawingml/2006/chart" xmlns:r="http://schemas.openxmlformats.org/officeDocument/2006/relationships" r:id="rId3"/>
          </a:graphicData>
        </a:graphic>
      </p:graphicFrame>
      <p:sp>
        <p:nvSpPr>
          <p:cNvPr id="2" name="Tijdelijke aanduiding voor voettekst 1">
            <a:extLst>
              <a:ext uri="{FF2B5EF4-FFF2-40B4-BE49-F238E27FC236}">
                <a16:creationId xmlns:a16="http://schemas.microsoft.com/office/drawing/2014/main" id="{96A84291-E332-CED3-3DB4-3DA47938FBEA}"/>
              </a:ext>
            </a:extLst>
          </p:cNvPr>
          <p:cNvSpPr>
            <a:spLocks noGrp="1"/>
          </p:cNvSpPr>
          <p:nvPr>
            <p:ph type="ftr" sz="quarter" idx="11"/>
          </p:nvPr>
        </p:nvSpPr>
        <p:spPr/>
        <p:txBody>
          <a:bodyPr/>
          <a:lstStyle/>
          <a:p>
            <a:pPr>
              <a:defRPr/>
            </a:pPr>
            <a:r>
              <a:rPr lang="nl-NL"/>
              <a:t>Monitor BoekStartcoach 2024-2025</a:t>
            </a:r>
          </a:p>
        </p:txBody>
      </p:sp>
      <p:sp>
        <p:nvSpPr>
          <p:cNvPr id="3" name="Tijdelijke aanduiding voor dianummer 2">
            <a:extLst>
              <a:ext uri="{FF2B5EF4-FFF2-40B4-BE49-F238E27FC236}">
                <a16:creationId xmlns:a16="http://schemas.microsoft.com/office/drawing/2014/main" id="{72E89CF2-A017-1EAB-D024-96033CF8EBAA}"/>
              </a:ext>
            </a:extLst>
          </p:cNvPr>
          <p:cNvSpPr>
            <a:spLocks noGrp="1"/>
          </p:cNvSpPr>
          <p:nvPr>
            <p:ph type="sldNum" sz="quarter" idx="12"/>
          </p:nvPr>
        </p:nvSpPr>
        <p:spPr/>
        <p:txBody>
          <a:bodyPr/>
          <a:lstStyle/>
          <a:p>
            <a:pPr>
              <a:defRPr/>
            </a:pPr>
            <a:fld id="{84C215EF-5F80-8547-A498-A3F1C9D4985D}" type="slidenum">
              <a:rPr lang="nl-NL" smtClean="0">
                <a:solidFill>
                  <a:schemeClr val="bg1"/>
                </a:solidFill>
              </a:rPr>
              <a:pPr>
                <a:defRPr/>
              </a:pPr>
              <a:t>13</a:t>
            </a:fld>
            <a:endParaRPr lang="nl-NL" dirty="0">
              <a:solidFill>
                <a:schemeClr val="bg1"/>
              </a:solidFill>
            </a:endParaRPr>
          </a:p>
        </p:txBody>
      </p:sp>
      <p:graphicFrame>
        <p:nvGraphicFramePr>
          <p:cNvPr id="11" name="ChartObject">
            <a:extLst>
              <a:ext uri="{FF2B5EF4-FFF2-40B4-BE49-F238E27FC236}">
                <a16:creationId xmlns:a16="http://schemas.microsoft.com/office/drawing/2014/main" id="{3ABE0AC1-8744-FCEF-1DA5-A3F9B1025D27}"/>
              </a:ext>
            </a:extLst>
          </p:cNvPr>
          <p:cNvGraphicFramePr>
            <a:graphicFrameLocks/>
          </p:cNvGraphicFramePr>
          <p:nvPr>
            <p:extLst>
              <p:ext uri="{D42A27DB-BD31-4B8C-83A1-F6EECF244321}">
                <p14:modId xmlns:p14="http://schemas.microsoft.com/office/powerpoint/2010/main" val="1989626122"/>
              </p:ext>
            </p:extLst>
          </p:nvPr>
        </p:nvGraphicFramePr>
        <p:xfrm>
          <a:off x="3125932" y="2383989"/>
          <a:ext cx="6856268" cy="3799683"/>
        </p:xfrm>
        <a:graphic>
          <a:graphicData uri="http://schemas.openxmlformats.org/drawingml/2006/chart">
            <c:chart xmlns:c="http://schemas.openxmlformats.org/drawingml/2006/chart" xmlns:r="http://schemas.openxmlformats.org/officeDocument/2006/relationships" r:id="rId4"/>
          </a:graphicData>
        </a:graphic>
      </p:graphicFrame>
      <p:sp>
        <p:nvSpPr>
          <p:cNvPr id="13" name="Tekstvak 12">
            <a:extLst>
              <a:ext uri="{FF2B5EF4-FFF2-40B4-BE49-F238E27FC236}">
                <a16:creationId xmlns:a16="http://schemas.microsoft.com/office/drawing/2014/main" id="{19B0CC49-8F5A-0F90-8528-668C3BDE682C}"/>
              </a:ext>
            </a:extLst>
          </p:cNvPr>
          <p:cNvSpPr txBox="1"/>
          <p:nvPr/>
        </p:nvSpPr>
        <p:spPr>
          <a:xfrm>
            <a:off x="2615717" y="1663184"/>
            <a:ext cx="5714378" cy="757130"/>
          </a:xfrm>
          <a:prstGeom prst="rect">
            <a:avLst/>
          </a:prstGeom>
          <a:noFill/>
        </p:spPr>
        <p:txBody>
          <a:bodyPr wrap="square">
            <a:spAutoFit/>
          </a:bodyPr>
          <a:lstStyle/>
          <a:p>
            <a:pPr algn="ctr" eaLnBrk="1" hangingPunct="1">
              <a:lnSpc>
                <a:spcPct val="90000"/>
              </a:lnSpc>
            </a:pPr>
            <a:r>
              <a:rPr lang="nl-NL" altLang="nl-NL" sz="2400" b="1" dirty="0">
                <a:solidFill>
                  <a:schemeClr val="accent1"/>
                </a:solidFill>
                <a:latin typeface="Arial" panose="020B0604020202020204" pitchFamily="34" charset="0"/>
                <a:cs typeface="Arial" panose="020B0604020202020204" pitchFamily="34" charset="0"/>
              </a:rPr>
              <a:t>Hoe lang werk je al als </a:t>
            </a:r>
            <a:r>
              <a:rPr lang="nl-NL" altLang="nl-NL" sz="2400" b="1" dirty="0" err="1">
                <a:solidFill>
                  <a:schemeClr val="accent1"/>
                </a:solidFill>
                <a:latin typeface="Arial" panose="020B0604020202020204" pitchFamily="34" charset="0"/>
                <a:cs typeface="Arial" panose="020B0604020202020204" pitchFamily="34" charset="0"/>
              </a:rPr>
              <a:t>BoekStartcoach</a:t>
            </a:r>
            <a:r>
              <a:rPr lang="nl-NL" altLang="nl-NL" sz="2400" b="1" dirty="0">
                <a:solidFill>
                  <a:schemeClr val="accent1"/>
                </a:solidFill>
                <a:latin typeface="Arial" panose="020B0604020202020204" pitchFamily="34" charset="0"/>
                <a:cs typeface="Arial" panose="020B0604020202020204" pitchFamily="34" charset="0"/>
              </a:rPr>
              <a:t>? (N=40)</a:t>
            </a:r>
          </a:p>
        </p:txBody>
      </p:sp>
    </p:spTree>
    <p:extLst>
      <p:ext uri="{BB962C8B-B14F-4D97-AF65-F5344CB8AC3E}">
        <p14:creationId xmlns:p14="http://schemas.microsoft.com/office/powerpoint/2010/main" val="98792443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1" name="Afbeelding 4">
            <a:extLst>
              <a:ext uri="{FF2B5EF4-FFF2-40B4-BE49-F238E27FC236}">
                <a16:creationId xmlns:a16="http://schemas.microsoft.com/office/drawing/2014/main" id="{284861B2-E74B-3A4F-A39B-D375A376D39D}"/>
              </a:ext>
            </a:extLst>
          </p:cNvPr>
          <p:cNvPicPr>
            <a:picLocks noChangeAspect="1" noChangeArrowheads="1"/>
          </p:cNvPicPr>
          <p:nvPr/>
        </p:nvPicPr>
        <p:blipFill>
          <a:blip r:embed="rId2"/>
          <a:srcRect/>
          <a:stretch/>
        </p:blipFill>
        <p:spPr bwMode="auto">
          <a:xfrm>
            <a:off x="10745788" y="295"/>
            <a:ext cx="1446212" cy="68574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122" name="Titel 1">
            <a:extLst>
              <a:ext uri="{FF2B5EF4-FFF2-40B4-BE49-F238E27FC236}">
                <a16:creationId xmlns:a16="http://schemas.microsoft.com/office/drawing/2014/main" id="{907FD9FE-5D29-3C45-80DE-16745F857A9F}"/>
              </a:ext>
            </a:extLst>
          </p:cNvPr>
          <p:cNvSpPr txBox="1">
            <a:spLocks noChangeArrowheads="1"/>
          </p:cNvSpPr>
          <p:nvPr/>
        </p:nvSpPr>
        <p:spPr bwMode="auto">
          <a:xfrm>
            <a:off x="720725" y="738189"/>
            <a:ext cx="9504363" cy="5608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eaLnBrk="1" hangingPunct="1">
              <a:lnSpc>
                <a:spcPct val="90000"/>
              </a:lnSpc>
            </a:pPr>
            <a:r>
              <a:rPr lang="nl-NL" altLang="nl-NL" sz="3600" b="1" dirty="0">
                <a:solidFill>
                  <a:schemeClr val="accent1"/>
                </a:solidFill>
                <a:latin typeface="Arial" panose="020B0604020202020204" pitchFamily="34" charset="0"/>
                <a:cs typeface="Arial" panose="020B0604020202020204" pitchFamily="34" charset="0"/>
              </a:rPr>
              <a:t>Resultaten vragenlijst </a:t>
            </a:r>
            <a:r>
              <a:rPr lang="nl-NL" altLang="nl-NL" sz="3600" b="1" dirty="0" err="1">
                <a:solidFill>
                  <a:schemeClr val="accent1"/>
                </a:solidFill>
                <a:latin typeface="Arial" panose="020B0604020202020204" pitchFamily="34" charset="0"/>
                <a:cs typeface="Arial" panose="020B0604020202020204" pitchFamily="34" charset="0"/>
              </a:rPr>
              <a:t>BoekStartcoach</a:t>
            </a:r>
            <a:endParaRPr lang="nl-NL" altLang="nl-NL" sz="3600" b="1" dirty="0">
              <a:solidFill>
                <a:schemeClr val="accent1"/>
              </a:solidFill>
              <a:latin typeface="Arial" panose="020B0604020202020204" pitchFamily="34" charset="0"/>
              <a:cs typeface="Arial" panose="020B0604020202020204" pitchFamily="34" charset="0"/>
            </a:endParaRPr>
          </a:p>
          <a:p>
            <a:pPr eaLnBrk="1" hangingPunct="1">
              <a:lnSpc>
                <a:spcPct val="90000"/>
              </a:lnSpc>
            </a:pPr>
            <a:endParaRPr lang="nl-NL" altLang="nl-NL" sz="2200" dirty="0">
              <a:latin typeface="Arial" panose="020B0604020202020204" pitchFamily="34" charset="0"/>
              <a:cs typeface="Arial" panose="020B0604020202020204" pitchFamily="34" charset="0"/>
            </a:endParaRPr>
          </a:p>
          <a:p>
            <a:pPr eaLnBrk="1" hangingPunct="1">
              <a:lnSpc>
                <a:spcPct val="90000"/>
              </a:lnSpc>
            </a:pPr>
            <a:endParaRPr lang="nl-NL" altLang="nl-NL" sz="2200" dirty="0">
              <a:latin typeface="Arial" panose="020B0604020202020204" pitchFamily="34" charset="0"/>
              <a:cs typeface="Arial" panose="020B0604020202020204" pitchFamily="34" charset="0"/>
            </a:endParaRPr>
          </a:p>
        </p:txBody>
      </p:sp>
      <p:graphicFrame>
        <p:nvGraphicFramePr>
          <p:cNvPr id="5" name="ChartObject">
            <a:extLst>
              <a:ext uri="{FF2B5EF4-FFF2-40B4-BE49-F238E27FC236}">
                <a16:creationId xmlns:a16="http://schemas.microsoft.com/office/drawing/2014/main" id="{9D12C444-A907-5142-8188-3B5FD3AA95F3}"/>
              </a:ext>
            </a:extLst>
          </p:cNvPr>
          <p:cNvGraphicFramePr/>
          <p:nvPr/>
        </p:nvGraphicFramePr>
        <p:xfrm>
          <a:off x="1293862" y="2284551"/>
          <a:ext cx="6440315" cy="3426942"/>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6" name="ChartObject">
            <a:extLst>
              <a:ext uri="{FF2B5EF4-FFF2-40B4-BE49-F238E27FC236}">
                <a16:creationId xmlns:a16="http://schemas.microsoft.com/office/drawing/2014/main" id="{1BF8D0EA-8599-A04A-801E-31436663C5C4}"/>
              </a:ext>
            </a:extLst>
          </p:cNvPr>
          <p:cNvGraphicFramePr/>
          <p:nvPr/>
        </p:nvGraphicFramePr>
        <p:xfrm>
          <a:off x="480604" y="2127370"/>
          <a:ext cx="5726069" cy="3584123"/>
        </p:xfrm>
        <a:graphic>
          <a:graphicData uri="http://schemas.openxmlformats.org/drawingml/2006/chart">
            <c:chart xmlns:c="http://schemas.openxmlformats.org/drawingml/2006/chart" xmlns:r="http://schemas.openxmlformats.org/officeDocument/2006/relationships" r:id="rId4"/>
          </a:graphicData>
        </a:graphic>
      </p:graphicFrame>
      <p:sp>
        <p:nvSpPr>
          <p:cNvPr id="8" name="Titel 1">
            <a:extLst>
              <a:ext uri="{FF2B5EF4-FFF2-40B4-BE49-F238E27FC236}">
                <a16:creationId xmlns:a16="http://schemas.microsoft.com/office/drawing/2014/main" id="{6FA6448F-927A-FC49-8590-8F5CFFDB7C6F}"/>
              </a:ext>
            </a:extLst>
          </p:cNvPr>
          <p:cNvSpPr txBox="1">
            <a:spLocks noChangeArrowheads="1"/>
          </p:cNvSpPr>
          <p:nvPr/>
        </p:nvSpPr>
        <p:spPr bwMode="auto">
          <a:xfrm>
            <a:off x="579025" y="1860375"/>
            <a:ext cx="9504363" cy="39440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endParaRPr lang="nl-NL" sz="2400" dirty="0"/>
          </a:p>
        </p:txBody>
      </p:sp>
      <p:sp>
        <p:nvSpPr>
          <p:cNvPr id="2" name="Tijdelijke aanduiding voor voettekst 1">
            <a:extLst>
              <a:ext uri="{FF2B5EF4-FFF2-40B4-BE49-F238E27FC236}">
                <a16:creationId xmlns:a16="http://schemas.microsoft.com/office/drawing/2014/main" id="{78307131-9B3E-0777-2F1F-D66C7F989249}"/>
              </a:ext>
            </a:extLst>
          </p:cNvPr>
          <p:cNvSpPr>
            <a:spLocks noGrp="1"/>
          </p:cNvSpPr>
          <p:nvPr>
            <p:ph type="ftr" sz="quarter" idx="11"/>
          </p:nvPr>
        </p:nvSpPr>
        <p:spPr/>
        <p:txBody>
          <a:bodyPr/>
          <a:lstStyle/>
          <a:p>
            <a:pPr>
              <a:defRPr/>
            </a:pPr>
            <a:r>
              <a:rPr lang="nl-NL"/>
              <a:t>Monitor BoekStartcoach 2024-2025</a:t>
            </a:r>
          </a:p>
        </p:txBody>
      </p:sp>
      <p:sp>
        <p:nvSpPr>
          <p:cNvPr id="3" name="Tijdelijke aanduiding voor dianummer 2">
            <a:extLst>
              <a:ext uri="{FF2B5EF4-FFF2-40B4-BE49-F238E27FC236}">
                <a16:creationId xmlns:a16="http://schemas.microsoft.com/office/drawing/2014/main" id="{B0E5E382-1993-8327-F5C3-F113BE9E5BE2}"/>
              </a:ext>
            </a:extLst>
          </p:cNvPr>
          <p:cNvSpPr>
            <a:spLocks noGrp="1"/>
          </p:cNvSpPr>
          <p:nvPr>
            <p:ph type="sldNum" sz="quarter" idx="12"/>
          </p:nvPr>
        </p:nvSpPr>
        <p:spPr/>
        <p:txBody>
          <a:bodyPr/>
          <a:lstStyle/>
          <a:p>
            <a:pPr>
              <a:defRPr/>
            </a:pPr>
            <a:fld id="{84C215EF-5F80-8547-A498-A3F1C9D4985D}" type="slidenum">
              <a:rPr lang="nl-NL" smtClean="0">
                <a:solidFill>
                  <a:schemeClr val="bg1"/>
                </a:solidFill>
              </a:rPr>
              <a:pPr>
                <a:defRPr/>
              </a:pPr>
              <a:t>14</a:t>
            </a:fld>
            <a:endParaRPr lang="nl-NL" dirty="0">
              <a:solidFill>
                <a:schemeClr val="bg1"/>
              </a:solidFill>
            </a:endParaRPr>
          </a:p>
        </p:txBody>
      </p:sp>
      <p:graphicFrame>
        <p:nvGraphicFramePr>
          <p:cNvPr id="11" name="ChartObject">
            <a:extLst>
              <a:ext uri="{FF2B5EF4-FFF2-40B4-BE49-F238E27FC236}">
                <a16:creationId xmlns:a16="http://schemas.microsoft.com/office/drawing/2014/main" id="{034521F9-9F43-F5F1-FC53-52F7CF9FF569}"/>
              </a:ext>
            </a:extLst>
          </p:cNvPr>
          <p:cNvGraphicFramePr>
            <a:graphicFrameLocks/>
          </p:cNvGraphicFramePr>
          <p:nvPr>
            <p:extLst>
              <p:ext uri="{D42A27DB-BD31-4B8C-83A1-F6EECF244321}">
                <p14:modId xmlns:p14="http://schemas.microsoft.com/office/powerpoint/2010/main" val="3576047170"/>
              </p:ext>
            </p:extLst>
          </p:nvPr>
        </p:nvGraphicFramePr>
        <p:xfrm>
          <a:off x="350166" y="2079907"/>
          <a:ext cx="3966029" cy="3494416"/>
        </p:xfrm>
        <a:graphic>
          <a:graphicData uri="http://schemas.openxmlformats.org/drawingml/2006/chart">
            <c:chart xmlns:c="http://schemas.openxmlformats.org/drawingml/2006/chart" xmlns:r="http://schemas.openxmlformats.org/officeDocument/2006/relationships" r:id="rId5"/>
          </a:graphicData>
        </a:graphic>
      </p:graphicFrame>
      <p:sp>
        <p:nvSpPr>
          <p:cNvPr id="15" name="Tekstvak 14">
            <a:extLst>
              <a:ext uri="{FF2B5EF4-FFF2-40B4-BE49-F238E27FC236}">
                <a16:creationId xmlns:a16="http://schemas.microsoft.com/office/drawing/2014/main" id="{C4463496-D367-9668-3936-85E8CD8F06B5}"/>
              </a:ext>
            </a:extLst>
          </p:cNvPr>
          <p:cNvSpPr txBox="1"/>
          <p:nvPr/>
        </p:nvSpPr>
        <p:spPr>
          <a:xfrm>
            <a:off x="873489" y="2012900"/>
            <a:ext cx="2816260" cy="461665"/>
          </a:xfrm>
          <a:prstGeom prst="rect">
            <a:avLst/>
          </a:prstGeom>
          <a:noFill/>
        </p:spPr>
        <p:txBody>
          <a:bodyPr wrap="square">
            <a:spAutoFit/>
          </a:bodyPr>
          <a:lstStyle/>
          <a:p>
            <a:pPr algn="ctr" rtl="0">
              <a:defRPr sz="1200" b="1" i="0" u="none" strike="noStrike" kern="1200" baseline="0" smtId="4294967295">
                <a:solidFill>
                  <a:srgbClr val="000000"/>
                </a:solidFill>
                <a:latin typeface="+mn-lt"/>
                <a:ea typeface="+mn-ea"/>
                <a:cs typeface="+mn-cs"/>
              </a:defRPr>
            </a:pPr>
            <a:r>
              <a:rPr lang="nl-NL" dirty="0">
                <a:solidFill>
                  <a:schemeClr val="accent1"/>
                </a:solidFill>
              </a:rPr>
              <a:t>Waar zit</a:t>
            </a:r>
            <a:r>
              <a:rPr lang="nl-NL" baseline="0" dirty="0">
                <a:solidFill>
                  <a:schemeClr val="accent1"/>
                </a:solidFill>
              </a:rPr>
              <a:t> jij op het consultatiebureau? (N=</a:t>
            </a:r>
            <a:r>
              <a:rPr lang="nl-NL" dirty="0">
                <a:solidFill>
                  <a:schemeClr val="accent1"/>
                </a:solidFill>
              </a:rPr>
              <a:t>112</a:t>
            </a:r>
            <a:r>
              <a:rPr lang="nl-NL" baseline="0" dirty="0">
                <a:solidFill>
                  <a:schemeClr val="accent1"/>
                </a:solidFill>
              </a:rPr>
              <a:t>)</a:t>
            </a:r>
            <a:endParaRPr lang="nl-NL" dirty="0">
              <a:solidFill>
                <a:schemeClr val="accent1"/>
              </a:solidFill>
            </a:endParaRPr>
          </a:p>
        </p:txBody>
      </p:sp>
      <p:graphicFrame>
        <p:nvGraphicFramePr>
          <p:cNvPr id="16" name="ChartObject">
            <a:extLst>
              <a:ext uri="{FF2B5EF4-FFF2-40B4-BE49-F238E27FC236}">
                <a16:creationId xmlns:a16="http://schemas.microsoft.com/office/drawing/2014/main" id="{07B01914-09DD-FD02-60D2-E4C391FE59C9}"/>
              </a:ext>
            </a:extLst>
          </p:cNvPr>
          <p:cNvGraphicFramePr>
            <a:graphicFrameLocks/>
          </p:cNvGraphicFramePr>
          <p:nvPr>
            <p:extLst>
              <p:ext uri="{D42A27DB-BD31-4B8C-83A1-F6EECF244321}">
                <p14:modId xmlns:p14="http://schemas.microsoft.com/office/powerpoint/2010/main" val="474566547"/>
              </p:ext>
            </p:extLst>
          </p:nvPr>
        </p:nvGraphicFramePr>
        <p:xfrm>
          <a:off x="3844353" y="2757776"/>
          <a:ext cx="3966029" cy="2970385"/>
        </p:xfrm>
        <a:graphic>
          <a:graphicData uri="http://schemas.openxmlformats.org/drawingml/2006/chart">
            <c:chart xmlns:c="http://schemas.openxmlformats.org/drawingml/2006/chart" xmlns:r="http://schemas.openxmlformats.org/officeDocument/2006/relationships" r:id="rId6"/>
          </a:graphicData>
        </a:graphic>
      </p:graphicFrame>
      <p:sp>
        <p:nvSpPr>
          <p:cNvPr id="17" name="Tekstvak 16">
            <a:extLst>
              <a:ext uri="{FF2B5EF4-FFF2-40B4-BE49-F238E27FC236}">
                <a16:creationId xmlns:a16="http://schemas.microsoft.com/office/drawing/2014/main" id="{4F38B82F-2CD7-B387-0DBF-A62B7BACF111}"/>
              </a:ext>
            </a:extLst>
          </p:cNvPr>
          <p:cNvSpPr txBox="1"/>
          <p:nvPr/>
        </p:nvSpPr>
        <p:spPr>
          <a:xfrm>
            <a:off x="4468248" y="1990640"/>
            <a:ext cx="2816260" cy="646331"/>
          </a:xfrm>
          <a:prstGeom prst="rect">
            <a:avLst/>
          </a:prstGeom>
          <a:noFill/>
        </p:spPr>
        <p:txBody>
          <a:bodyPr wrap="square">
            <a:spAutoFit/>
          </a:bodyPr>
          <a:lstStyle/>
          <a:p>
            <a:pPr algn="ctr" rtl="0">
              <a:defRPr sz="1200" b="1" i="0" u="none" strike="noStrike" kern="1200" baseline="0" smtId="4294967295">
                <a:solidFill>
                  <a:srgbClr val="000000"/>
                </a:solidFill>
                <a:latin typeface="+mn-lt"/>
                <a:ea typeface="+mn-ea"/>
                <a:cs typeface="+mn-cs"/>
              </a:defRPr>
            </a:pPr>
            <a:r>
              <a:rPr lang="nl-NL" dirty="0">
                <a:solidFill>
                  <a:schemeClr val="accent1"/>
                </a:solidFill>
              </a:rPr>
              <a:t>Wat vind jij van de zichtbaarheid op het consultatiebureau als je </a:t>
            </a:r>
            <a:r>
              <a:rPr lang="nl-NL" u="sng" dirty="0">
                <a:solidFill>
                  <a:schemeClr val="accent1"/>
                </a:solidFill>
              </a:rPr>
              <a:t>aanwezig </a:t>
            </a:r>
            <a:r>
              <a:rPr lang="nl-NL" dirty="0">
                <a:solidFill>
                  <a:schemeClr val="accent1"/>
                </a:solidFill>
              </a:rPr>
              <a:t>bent</a:t>
            </a:r>
            <a:r>
              <a:rPr lang="nl-NL" baseline="0" dirty="0">
                <a:solidFill>
                  <a:schemeClr val="accent1"/>
                </a:solidFill>
              </a:rPr>
              <a:t>? (N=109)</a:t>
            </a:r>
            <a:endParaRPr lang="nl-NL" dirty="0">
              <a:solidFill>
                <a:schemeClr val="accent1"/>
              </a:solidFill>
            </a:endParaRPr>
          </a:p>
        </p:txBody>
      </p:sp>
      <p:graphicFrame>
        <p:nvGraphicFramePr>
          <p:cNvPr id="18" name="ChartObject">
            <a:extLst>
              <a:ext uri="{FF2B5EF4-FFF2-40B4-BE49-F238E27FC236}">
                <a16:creationId xmlns:a16="http://schemas.microsoft.com/office/drawing/2014/main" id="{B11F23F0-2100-20C5-42D3-8C2D73435913}"/>
              </a:ext>
            </a:extLst>
          </p:cNvPr>
          <p:cNvGraphicFramePr>
            <a:graphicFrameLocks/>
          </p:cNvGraphicFramePr>
          <p:nvPr>
            <p:extLst>
              <p:ext uri="{D42A27DB-BD31-4B8C-83A1-F6EECF244321}">
                <p14:modId xmlns:p14="http://schemas.microsoft.com/office/powerpoint/2010/main" val="3028671067"/>
              </p:ext>
            </p:extLst>
          </p:nvPr>
        </p:nvGraphicFramePr>
        <p:xfrm>
          <a:off x="7322610" y="2636971"/>
          <a:ext cx="3667775" cy="3091190"/>
        </p:xfrm>
        <a:graphic>
          <a:graphicData uri="http://schemas.openxmlformats.org/drawingml/2006/chart">
            <c:chart xmlns:c="http://schemas.openxmlformats.org/drawingml/2006/chart" xmlns:r="http://schemas.openxmlformats.org/officeDocument/2006/relationships" r:id="rId7"/>
          </a:graphicData>
        </a:graphic>
      </p:graphicFrame>
      <p:sp>
        <p:nvSpPr>
          <p:cNvPr id="19" name="Tekstvak 18">
            <a:extLst>
              <a:ext uri="{FF2B5EF4-FFF2-40B4-BE49-F238E27FC236}">
                <a16:creationId xmlns:a16="http://schemas.microsoft.com/office/drawing/2014/main" id="{B64943CA-5C06-02A8-D28C-5A9EAD2B7B1C}"/>
              </a:ext>
            </a:extLst>
          </p:cNvPr>
          <p:cNvSpPr txBox="1"/>
          <p:nvPr/>
        </p:nvSpPr>
        <p:spPr>
          <a:xfrm>
            <a:off x="7810382" y="1950827"/>
            <a:ext cx="2816260" cy="646331"/>
          </a:xfrm>
          <a:prstGeom prst="rect">
            <a:avLst/>
          </a:prstGeom>
          <a:noFill/>
        </p:spPr>
        <p:txBody>
          <a:bodyPr wrap="square">
            <a:spAutoFit/>
          </a:bodyPr>
          <a:lstStyle/>
          <a:p>
            <a:pPr algn="ctr" rtl="0">
              <a:defRPr sz="1200" b="1" i="0" u="none" strike="noStrike" kern="1200" baseline="0" smtId="4294967295">
                <a:solidFill>
                  <a:srgbClr val="000000"/>
                </a:solidFill>
                <a:latin typeface="+mn-lt"/>
                <a:ea typeface="+mn-ea"/>
                <a:cs typeface="+mn-cs"/>
              </a:defRPr>
            </a:pPr>
            <a:r>
              <a:rPr lang="nl-NL" dirty="0">
                <a:solidFill>
                  <a:schemeClr val="accent1"/>
                </a:solidFill>
              </a:rPr>
              <a:t>Wat vind jij van de zichtbaarheid op het consultatiebureau als je </a:t>
            </a:r>
            <a:r>
              <a:rPr lang="nl-NL" u="sng" dirty="0">
                <a:solidFill>
                  <a:schemeClr val="accent1"/>
                </a:solidFill>
              </a:rPr>
              <a:t>niet aanwezig </a:t>
            </a:r>
            <a:r>
              <a:rPr lang="nl-NL" dirty="0">
                <a:solidFill>
                  <a:schemeClr val="accent1"/>
                </a:solidFill>
              </a:rPr>
              <a:t>bent</a:t>
            </a:r>
            <a:r>
              <a:rPr lang="nl-NL" baseline="0" dirty="0">
                <a:solidFill>
                  <a:schemeClr val="accent1"/>
                </a:solidFill>
              </a:rPr>
              <a:t>? (N=106)</a:t>
            </a:r>
            <a:endParaRPr lang="nl-NL" dirty="0">
              <a:solidFill>
                <a:schemeClr val="accent1"/>
              </a:solidFill>
            </a:endParaRPr>
          </a:p>
        </p:txBody>
      </p:sp>
    </p:spTree>
    <p:extLst>
      <p:ext uri="{BB962C8B-B14F-4D97-AF65-F5344CB8AC3E}">
        <p14:creationId xmlns:p14="http://schemas.microsoft.com/office/powerpoint/2010/main" val="100797939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1" name="Afbeelding 4">
            <a:extLst>
              <a:ext uri="{FF2B5EF4-FFF2-40B4-BE49-F238E27FC236}">
                <a16:creationId xmlns:a16="http://schemas.microsoft.com/office/drawing/2014/main" id="{284861B2-E74B-3A4F-A39B-D375A376D39D}"/>
              </a:ext>
            </a:extLst>
          </p:cNvPr>
          <p:cNvPicPr>
            <a:picLocks noChangeAspect="1" noChangeArrowheads="1"/>
          </p:cNvPicPr>
          <p:nvPr/>
        </p:nvPicPr>
        <p:blipFill>
          <a:blip r:embed="rId2"/>
          <a:srcRect/>
          <a:stretch/>
        </p:blipFill>
        <p:spPr bwMode="auto">
          <a:xfrm>
            <a:off x="10745788" y="295"/>
            <a:ext cx="1446212" cy="68574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122" name="Titel 1">
            <a:extLst>
              <a:ext uri="{FF2B5EF4-FFF2-40B4-BE49-F238E27FC236}">
                <a16:creationId xmlns:a16="http://schemas.microsoft.com/office/drawing/2014/main" id="{907FD9FE-5D29-3C45-80DE-16745F857A9F}"/>
              </a:ext>
            </a:extLst>
          </p:cNvPr>
          <p:cNvSpPr txBox="1">
            <a:spLocks noChangeArrowheads="1"/>
          </p:cNvSpPr>
          <p:nvPr/>
        </p:nvSpPr>
        <p:spPr bwMode="auto">
          <a:xfrm>
            <a:off x="720725" y="738189"/>
            <a:ext cx="9504363" cy="6556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eaLnBrk="1" hangingPunct="1">
              <a:lnSpc>
                <a:spcPct val="90000"/>
              </a:lnSpc>
            </a:pPr>
            <a:r>
              <a:rPr lang="nl-NL" altLang="nl-NL" sz="3600" b="1" dirty="0">
                <a:solidFill>
                  <a:schemeClr val="accent1"/>
                </a:solidFill>
                <a:latin typeface="Arial" panose="020B0604020202020204" pitchFamily="34" charset="0"/>
                <a:cs typeface="Arial" panose="020B0604020202020204" pitchFamily="34" charset="0"/>
              </a:rPr>
              <a:t>Resultaten vragenlijst </a:t>
            </a:r>
            <a:r>
              <a:rPr lang="nl-NL" altLang="nl-NL" sz="3600" b="1" dirty="0" err="1">
                <a:solidFill>
                  <a:schemeClr val="accent1"/>
                </a:solidFill>
                <a:latin typeface="Arial" panose="020B0604020202020204" pitchFamily="34" charset="0"/>
                <a:cs typeface="Arial" panose="020B0604020202020204" pitchFamily="34" charset="0"/>
              </a:rPr>
              <a:t>BoekStartcoach</a:t>
            </a:r>
            <a:endParaRPr lang="nl-NL" altLang="nl-NL" sz="2200" dirty="0">
              <a:latin typeface="Arial" panose="020B0604020202020204" pitchFamily="34" charset="0"/>
              <a:cs typeface="Arial" panose="020B0604020202020204" pitchFamily="34" charset="0"/>
            </a:endParaRPr>
          </a:p>
          <a:p>
            <a:pPr marL="342900" indent="-342900" eaLnBrk="1" hangingPunct="1">
              <a:lnSpc>
                <a:spcPct val="90000"/>
              </a:lnSpc>
              <a:buFont typeface="Arial" panose="020B0604020202020204" pitchFamily="34" charset="0"/>
              <a:buChar char="•"/>
            </a:pPr>
            <a:endParaRPr lang="nl-NL" altLang="nl-NL" sz="2200" dirty="0">
              <a:latin typeface="Arial" panose="020B0604020202020204" pitchFamily="34" charset="0"/>
              <a:cs typeface="Arial" panose="020B0604020202020204" pitchFamily="34" charset="0"/>
            </a:endParaRPr>
          </a:p>
        </p:txBody>
      </p:sp>
      <p:graphicFrame>
        <p:nvGraphicFramePr>
          <p:cNvPr id="10" name="ChartObject"/>
          <p:cNvGraphicFramePr>
            <a:graphicFrameLocks noGrp="1"/>
          </p:cNvGraphicFramePr>
          <p:nvPr>
            <p:ph idx="1"/>
            <p:extLst>
              <p:ext uri="{D42A27DB-BD31-4B8C-83A1-F6EECF244321}">
                <p14:modId xmlns:p14="http://schemas.microsoft.com/office/powerpoint/2010/main" val="2556305623"/>
              </p:ext>
            </p:extLst>
          </p:nvPr>
        </p:nvGraphicFramePr>
        <p:xfrm>
          <a:off x="843756" y="2116353"/>
          <a:ext cx="8135938" cy="3617912"/>
        </p:xfrm>
        <a:graphic>
          <a:graphicData uri="http://schemas.openxmlformats.org/drawingml/2006/chart">
            <c:chart xmlns:c="http://schemas.openxmlformats.org/drawingml/2006/chart" xmlns:r="http://schemas.openxmlformats.org/officeDocument/2006/relationships" r:id="rId3"/>
          </a:graphicData>
        </a:graphic>
      </p:graphicFrame>
      <p:sp>
        <p:nvSpPr>
          <p:cNvPr id="2" name="Tijdelijke aanduiding voor voettekst 1">
            <a:extLst>
              <a:ext uri="{FF2B5EF4-FFF2-40B4-BE49-F238E27FC236}">
                <a16:creationId xmlns:a16="http://schemas.microsoft.com/office/drawing/2014/main" id="{A5F59C38-DF3E-6420-4C3F-80A4A4145AAD}"/>
              </a:ext>
            </a:extLst>
          </p:cNvPr>
          <p:cNvSpPr>
            <a:spLocks noGrp="1"/>
          </p:cNvSpPr>
          <p:nvPr>
            <p:ph type="ftr" sz="quarter" idx="11"/>
          </p:nvPr>
        </p:nvSpPr>
        <p:spPr/>
        <p:txBody>
          <a:bodyPr/>
          <a:lstStyle/>
          <a:p>
            <a:pPr>
              <a:defRPr/>
            </a:pPr>
            <a:r>
              <a:rPr lang="nl-NL"/>
              <a:t>Monitor BoekStartcoach 2024-2025</a:t>
            </a:r>
          </a:p>
        </p:txBody>
      </p:sp>
      <p:sp>
        <p:nvSpPr>
          <p:cNvPr id="3" name="Tijdelijke aanduiding voor dianummer 2">
            <a:extLst>
              <a:ext uri="{FF2B5EF4-FFF2-40B4-BE49-F238E27FC236}">
                <a16:creationId xmlns:a16="http://schemas.microsoft.com/office/drawing/2014/main" id="{CFE94FAA-A698-6171-EB79-BB0F30A4E365}"/>
              </a:ext>
            </a:extLst>
          </p:cNvPr>
          <p:cNvSpPr>
            <a:spLocks noGrp="1"/>
          </p:cNvSpPr>
          <p:nvPr>
            <p:ph type="sldNum" sz="quarter" idx="12"/>
          </p:nvPr>
        </p:nvSpPr>
        <p:spPr/>
        <p:txBody>
          <a:bodyPr/>
          <a:lstStyle/>
          <a:p>
            <a:pPr>
              <a:defRPr/>
            </a:pPr>
            <a:fld id="{84C215EF-5F80-8547-A498-A3F1C9D4985D}" type="slidenum">
              <a:rPr lang="nl-NL" smtClean="0">
                <a:solidFill>
                  <a:schemeClr val="bg1"/>
                </a:solidFill>
              </a:rPr>
              <a:pPr>
                <a:defRPr/>
              </a:pPr>
              <a:t>15</a:t>
            </a:fld>
            <a:endParaRPr lang="nl-NL" dirty="0">
              <a:solidFill>
                <a:schemeClr val="bg1"/>
              </a:solidFill>
            </a:endParaRPr>
          </a:p>
        </p:txBody>
      </p:sp>
      <p:sp>
        <p:nvSpPr>
          <p:cNvPr id="4" name="Tekstvak 3">
            <a:extLst>
              <a:ext uri="{FF2B5EF4-FFF2-40B4-BE49-F238E27FC236}">
                <a16:creationId xmlns:a16="http://schemas.microsoft.com/office/drawing/2014/main" id="{B36176B9-627E-F66F-1BF9-AC7FE36F0463}"/>
              </a:ext>
            </a:extLst>
          </p:cNvPr>
          <p:cNvSpPr txBox="1"/>
          <p:nvPr/>
        </p:nvSpPr>
        <p:spPr>
          <a:xfrm>
            <a:off x="672995" y="1481901"/>
            <a:ext cx="4355411" cy="584775"/>
          </a:xfrm>
          <a:prstGeom prst="rect">
            <a:avLst/>
          </a:prstGeom>
          <a:noFill/>
        </p:spPr>
        <p:txBody>
          <a:bodyPr wrap="square" rtlCol="0">
            <a:spAutoFit/>
          </a:bodyPr>
          <a:lstStyle/>
          <a:p>
            <a:pPr algn="ctr"/>
            <a:r>
              <a:rPr lang="nl-NL" altLang="nl-NL" sz="1600" b="1" dirty="0">
                <a:solidFill>
                  <a:schemeClr val="accent1"/>
                </a:solidFill>
                <a:latin typeface="Arial" panose="020B0604020202020204" pitchFamily="34" charset="0"/>
                <a:cs typeface="Arial" panose="020B0604020202020204" pitchFamily="34" charset="0"/>
              </a:rPr>
              <a:t>Is er een banner, poster, o.i.d. van </a:t>
            </a:r>
            <a:r>
              <a:rPr lang="nl-NL" altLang="nl-NL" sz="1600" b="1" dirty="0" err="1">
                <a:solidFill>
                  <a:schemeClr val="accent1"/>
                </a:solidFill>
                <a:latin typeface="Arial" panose="020B0604020202020204" pitchFamily="34" charset="0"/>
                <a:cs typeface="Arial" panose="020B0604020202020204" pitchFamily="34" charset="0"/>
              </a:rPr>
              <a:t>BoekStart</a:t>
            </a:r>
            <a:r>
              <a:rPr lang="nl-NL" altLang="nl-NL" sz="1600" b="1" dirty="0">
                <a:solidFill>
                  <a:schemeClr val="accent1"/>
                </a:solidFill>
                <a:latin typeface="Arial" panose="020B0604020202020204" pitchFamily="34" charset="0"/>
                <a:cs typeface="Arial" panose="020B0604020202020204" pitchFamily="34" charset="0"/>
              </a:rPr>
              <a:t> aanwezig in de ruimte? (N=107)</a:t>
            </a:r>
          </a:p>
        </p:txBody>
      </p:sp>
      <p:sp>
        <p:nvSpPr>
          <p:cNvPr id="5" name="Tekstvak 4">
            <a:extLst>
              <a:ext uri="{FF2B5EF4-FFF2-40B4-BE49-F238E27FC236}">
                <a16:creationId xmlns:a16="http://schemas.microsoft.com/office/drawing/2014/main" id="{E4C3F685-CAC0-3A68-F2A7-122A0CAC585D}"/>
              </a:ext>
            </a:extLst>
          </p:cNvPr>
          <p:cNvSpPr txBox="1"/>
          <p:nvPr/>
        </p:nvSpPr>
        <p:spPr>
          <a:xfrm>
            <a:off x="5773549" y="1531578"/>
            <a:ext cx="4451539" cy="584775"/>
          </a:xfrm>
          <a:prstGeom prst="rect">
            <a:avLst/>
          </a:prstGeom>
          <a:noFill/>
        </p:spPr>
        <p:txBody>
          <a:bodyPr wrap="square" rtlCol="0">
            <a:spAutoFit/>
          </a:bodyPr>
          <a:lstStyle/>
          <a:p>
            <a:pPr algn="ctr"/>
            <a:r>
              <a:rPr lang="nl-NL" altLang="nl-NL" sz="1600" b="1" dirty="0">
                <a:solidFill>
                  <a:schemeClr val="accent1"/>
                </a:solidFill>
                <a:latin typeface="Arial" panose="020B0604020202020204" pitchFamily="34" charset="0"/>
                <a:cs typeface="Arial" panose="020B0604020202020204" pitchFamily="34" charset="0"/>
              </a:rPr>
              <a:t>Zijn er flyers, folders met informatie over </a:t>
            </a:r>
            <a:r>
              <a:rPr lang="nl-NL" altLang="nl-NL" sz="1600" b="1" dirty="0" err="1">
                <a:solidFill>
                  <a:schemeClr val="accent1"/>
                </a:solidFill>
                <a:latin typeface="Arial" panose="020B0604020202020204" pitchFamily="34" charset="0"/>
                <a:cs typeface="Arial" panose="020B0604020202020204" pitchFamily="34" charset="0"/>
              </a:rPr>
              <a:t>BoekStart</a:t>
            </a:r>
            <a:r>
              <a:rPr lang="nl-NL" altLang="nl-NL" sz="1600" b="1" dirty="0">
                <a:solidFill>
                  <a:schemeClr val="accent1"/>
                </a:solidFill>
                <a:latin typeface="Arial" panose="020B0604020202020204" pitchFamily="34" charset="0"/>
                <a:cs typeface="Arial" panose="020B0604020202020204" pitchFamily="34" charset="0"/>
              </a:rPr>
              <a:t> aanwezig in de ruimte? (N=109)</a:t>
            </a:r>
          </a:p>
        </p:txBody>
      </p:sp>
      <p:graphicFrame>
        <p:nvGraphicFramePr>
          <p:cNvPr id="6" name="ChartObject">
            <a:extLst>
              <a:ext uri="{FF2B5EF4-FFF2-40B4-BE49-F238E27FC236}">
                <a16:creationId xmlns:a16="http://schemas.microsoft.com/office/drawing/2014/main" id="{ABA48435-58C2-A7F6-ABD1-2A8441A5689F}"/>
              </a:ext>
            </a:extLst>
          </p:cNvPr>
          <p:cNvGraphicFramePr>
            <a:graphicFrameLocks/>
          </p:cNvGraphicFramePr>
          <p:nvPr>
            <p:extLst>
              <p:ext uri="{D42A27DB-BD31-4B8C-83A1-F6EECF244321}">
                <p14:modId xmlns:p14="http://schemas.microsoft.com/office/powerpoint/2010/main" val="3245063692"/>
              </p:ext>
            </p:extLst>
          </p:nvPr>
        </p:nvGraphicFramePr>
        <p:xfrm>
          <a:off x="-3969" y="2177501"/>
          <a:ext cx="7595076" cy="3750355"/>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11" name="ChartObject">
            <a:extLst>
              <a:ext uri="{FF2B5EF4-FFF2-40B4-BE49-F238E27FC236}">
                <a16:creationId xmlns:a16="http://schemas.microsoft.com/office/drawing/2014/main" id="{A9B1EB6E-828A-B35C-AB5F-CD99B20D3AFB}"/>
              </a:ext>
            </a:extLst>
          </p:cNvPr>
          <p:cNvGraphicFramePr>
            <a:graphicFrameLocks/>
          </p:cNvGraphicFramePr>
          <p:nvPr>
            <p:extLst>
              <p:ext uri="{D42A27DB-BD31-4B8C-83A1-F6EECF244321}">
                <p14:modId xmlns:p14="http://schemas.microsoft.com/office/powerpoint/2010/main" val="3769661252"/>
              </p:ext>
            </p:extLst>
          </p:nvPr>
        </p:nvGraphicFramePr>
        <p:xfrm>
          <a:off x="5048701" y="2254136"/>
          <a:ext cx="7861986" cy="3750356"/>
        </p:xfrm>
        <a:graphic>
          <a:graphicData uri="http://schemas.openxmlformats.org/drawingml/2006/chart">
            <c:chart xmlns:c="http://schemas.openxmlformats.org/drawingml/2006/chart" xmlns:r="http://schemas.openxmlformats.org/officeDocument/2006/relationships" r:id="rId5"/>
          </a:graphicData>
        </a:graphic>
      </p:graphicFrame>
    </p:spTree>
    <p:extLst>
      <p:ext uri="{BB962C8B-B14F-4D97-AF65-F5344CB8AC3E}">
        <p14:creationId xmlns:p14="http://schemas.microsoft.com/office/powerpoint/2010/main" val="226211114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1" name="Afbeelding 4">
            <a:extLst>
              <a:ext uri="{FF2B5EF4-FFF2-40B4-BE49-F238E27FC236}">
                <a16:creationId xmlns:a16="http://schemas.microsoft.com/office/drawing/2014/main" id="{284861B2-E74B-3A4F-A39B-D375A376D39D}"/>
              </a:ext>
            </a:extLst>
          </p:cNvPr>
          <p:cNvPicPr>
            <a:picLocks noChangeAspect="1" noChangeArrowheads="1"/>
          </p:cNvPicPr>
          <p:nvPr/>
        </p:nvPicPr>
        <p:blipFill>
          <a:blip r:embed="rId2"/>
          <a:srcRect/>
          <a:stretch/>
        </p:blipFill>
        <p:spPr bwMode="auto">
          <a:xfrm>
            <a:off x="10745788" y="295"/>
            <a:ext cx="1446212" cy="68574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5" name="ChartObject">
            <a:extLst>
              <a:ext uri="{FF2B5EF4-FFF2-40B4-BE49-F238E27FC236}">
                <a16:creationId xmlns:a16="http://schemas.microsoft.com/office/drawing/2014/main" id="{9D12C444-A907-5142-8188-3B5FD3AA95F3}"/>
              </a:ext>
            </a:extLst>
          </p:cNvPr>
          <p:cNvGraphicFramePr/>
          <p:nvPr/>
        </p:nvGraphicFramePr>
        <p:xfrm>
          <a:off x="1293862" y="2284551"/>
          <a:ext cx="6440315" cy="3426942"/>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6" name="ChartObject">
            <a:extLst>
              <a:ext uri="{FF2B5EF4-FFF2-40B4-BE49-F238E27FC236}">
                <a16:creationId xmlns:a16="http://schemas.microsoft.com/office/drawing/2014/main" id="{1BF8D0EA-8599-A04A-801E-31436663C5C4}"/>
              </a:ext>
            </a:extLst>
          </p:cNvPr>
          <p:cNvGraphicFramePr/>
          <p:nvPr>
            <p:extLst>
              <p:ext uri="{D42A27DB-BD31-4B8C-83A1-F6EECF244321}">
                <p14:modId xmlns:p14="http://schemas.microsoft.com/office/powerpoint/2010/main" val="4103836173"/>
              </p:ext>
            </p:extLst>
          </p:nvPr>
        </p:nvGraphicFramePr>
        <p:xfrm>
          <a:off x="860491" y="2137565"/>
          <a:ext cx="5726069" cy="3584123"/>
        </p:xfrm>
        <a:graphic>
          <a:graphicData uri="http://schemas.openxmlformats.org/drawingml/2006/chart">
            <c:chart xmlns:c="http://schemas.openxmlformats.org/drawingml/2006/chart" xmlns:r="http://schemas.openxmlformats.org/officeDocument/2006/relationships" r:id="rId4"/>
          </a:graphicData>
        </a:graphic>
      </p:graphicFrame>
      <p:sp>
        <p:nvSpPr>
          <p:cNvPr id="8" name="Titel 1">
            <a:extLst>
              <a:ext uri="{FF2B5EF4-FFF2-40B4-BE49-F238E27FC236}">
                <a16:creationId xmlns:a16="http://schemas.microsoft.com/office/drawing/2014/main" id="{6FA6448F-927A-FC49-8590-8F5CFFDB7C6F}"/>
              </a:ext>
            </a:extLst>
          </p:cNvPr>
          <p:cNvSpPr txBox="1">
            <a:spLocks noChangeArrowheads="1"/>
          </p:cNvSpPr>
          <p:nvPr/>
        </p:nvSpPr>
        <p:spPr bwMode="auto">
          <a:xfrm>
            <a:off x="1232900" y="146904"/>
            <a:ext cx="9504363" cy="38511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marL="0" indent="0" algn="ctr">
              <a:buFont typeface="Arial" panose="020B0604020202020204" pitchFamily="34" charset="0"/>
              <a:buNone/>
            </a:pPr>
            <a:endParaRPr lang="nl-NL" sz="2400" dirty="0"/>
          </a:p>
          <a:p>
            <a:pPr marL="0" indent="0" algn="ctr">
              <a:buFont typeface="Arial" panose="020B0604020202020204" pitchFamily="34" charset="0"/>
              <a:buNone/>
            </a:pPr>
            <a:endParaRPr lang="nl-NL" sz="2400" dirty="0"/>
          </a:p>
          <a:p>
            <a:endParaRPr lang="nl-NL" sz="2400" dirty="0"/>
          </a:p>
        </p:txBody>
      </p:sp>
      <p:sp>
        <p:nvSpPr>
          <p:cNvPr id="2" name="Tijdelijke aanduiding voor voettekst 1">
            <a:extLst>
              <a:ext uri="{FF2B5EF4-FFF2-40B4-BE49-F238E27FC236}">
                <a16:creationId xmlns:a16="http://schemas.microsoft.com/office/drawing/2014/main" id="{055BFA6A-9F07-3EDC-654C-1FE11A16AF9A}"/>
              </a:ext>
            </a:extLst>
          </p:cNvPr>
          <p:cNvSpPr>
            <a:spLocks noGrp="1"/>
          </p:cNvSpPr>
          <p:nvPr>
            <p:ph type="ftr" sz="quarter" idx="11"/>
          </p:nvPr>
        </p:nvSpPr>
        <p:spPr/>
        <p:txBody>
          <a:bodyPr/>
          <a:lstStyle/>
          <a:p>
            <a:pPr>
              <a:defRPr/>
            </a:pPr>
            <a:r>
              <a:rPr lang="nl-NL" dirty="0"/>
              <a:t>Monitor </a:t>
            </a:r>
            <a:r>
              <a:rPr lang="nl-NL" dirty="0" err="1"/>
              <a:t>BoekStartcoach</a:t>
            </a:r>
            <a:r>
              <a:rPr lang="nl-NL" dirty="0"/>
              <a:t> 2024-2025</a:t>
            </a:r>
          </a:p>
        </p:txBody>
      </p:sp>
      <p:sp>
        <p:nvSpPr>
          <p:cNvPr id="3" name="Tijdelijke aanduiding voor dianummer 2">
            <a:extLst>
              <a:ext uri="{FF2B5EF4-FFF2-40B4-BE49-F238E27FC236}">
                <a16:creationId xmlns:a16="http://schemas.microsoft.com/office/drawing/2014/main" id="{E1B83F9E-B3B0-760B-6516-5ACB8273FF26}"/>
              </a:ext>
            </a:extLst>
          </p:cNvPr>
          <p:cNvSpPr>
            <a:spLocks noGrp="1"/>
          </p:cNvSpPr>
          <p:nvPr>
            <p:ph type="sldNum" sz="quarter" idx="12"/>
          </p:nvPr>
        </p:nvSpPr>
        <p:spPr/>
        <p:txBody>
          <a:bodyPr/>
          <a:lstStyle/>
          <a:p>
            <a:pPr>
              <a:defRPr/>
            </a:pPr>
            <a:fld id="{84C215EF-5F80-8547-A498-A3F1C9D4985D}" type="slidenum">
              <a:rPr lang="nl-NL" smtClean="0">
                <a:solidFill>
                  <a:schemeClr val="bg1"/>
                </a:solidFill>
              </a:rPr>
              <a:pPr>
                <a:defRPr/>
              </a:pPr>
              <a:t>16</a:t>
            </a:fld>
            <a:endParaRPr lang="nl-NL" dirty="0">
              <a:solidFill>
                <a:schemeClr val="bg1"/>
              </a:solidFill>
            </a:endParaRPr>
          </a:p>
        </p:txBody>
      </p:sp>
      <p:sp>
        <p:nvSpPr>
          <p:cNvPr id="4" name="Titel 1">
            <a:extLst>
              <a:ext uri="{FF2B5EF4-FFF2-40B4-BE49-F238E27FC236}">
                <a16:creationId xmlns:a16="http://schemas.microsoft.com/office/drawing/2014/main" id="{347D92CD-B971-06FD-AB8D-2F69E355C844}"/>
              </a:ext>
            </a:extLst>
          </p:cNvPr>
          <p:cNvSpPr txBox="1">
            <a:spLocks noChangeArrowheads="1"/>
          </p:cNvSpPr>
          <p:nvPr/>
        </p:nvSpPr>
        <p:spPr bwMode="auto">
          <a:xfrm>
            <a:off x="720725" y="738189"/>
            <a:ext cx="9504363" cy="6556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eaLnBrk="1" hangingPunct="1">
              <a:lnSpc>
                <a:spcPct val="90000"/>
              </a:lnSpc>
            </a:pPr>
            <a:r>
              <a:rPr lang="nl-NL" altLang="nl-NL" sz="3600" b="1" dirty="0">
                <a:solidFill>
                  <a:schemeClr val="accent1"/>
                </a:solidFill>
                <a:latin typeface="Arial" panose="020B0604020202020204" pitchFamily="34" charset="0"/>
                <a:cs typeface="Arial" panose="020B0604020202020204" pitchFamily="34" charset="0"/>
              </a:rPr>
              <a:t>Resultaten vragenlijst </a:t>
            </a:r>
            <a:r>
              <a:rPr lang="nl-NL" altLang="nl-NL" sz="3600" b="1" dirty="0" err="1">
                <a:solidFill>
                  <a:schemeClr val="accent1"/>
                </a:solidFill>
                <a:latin typeface="Arial" panose="020B0604020202020204" pitchFamily="34" charset="0"/>
                <a:cs typeface="Arial" panose="020B0604020202020204" pitchFamily="34" charset="0"/>
              </a:rPr>
              <a:t>BoekStartcoach</a:t>
            </a:r>
            <a:endParaRPr lang="nl-NL" altLang="nl-NL" sz="2200" dirty="0">
              <a:latin typeface="Arial" panose="020B0604020202020204" pitchFamily="34" charset="0"/>
              <a:cs typeface="Arial" panose="020B0604020202020204" pitchFamily="34" charset="0"/>
            </a:endParaRPr>
          </a:p>
          <a:p>
            <a:pPr marL="342900" indent="-342900" eaLnBrk="1" hangingPunct="1">
              <a:lnSpc>
                <a:spcPct val="90000"/>
              </a:lnSpc>
              <a:buFont typeface="Arial" panose="020B0604020202020204" pitchFamily="34" charset="0"/>
              <a:buChar char="•"/>
            </a:pPr>
            <a:endParaRPr lang="nl-NL" altLang="nl-NL" sz="2200" dirty="0">
              <a:latin typeface="Arial" panose="020B0604020202020204" pitchFamily="34" charset="0"/>
              <a:cs typeface="Arial" panose="020B0604020202020204" pitchFamily="34" charset="0"/>
            </a:endParaRPr>
          </a:p>
        </p:txBody>
      </p:sp>
      <p:sp>
        <p:nvSpPr>
          <p:cNvPr id="7" name="Tekstvak 6">
            <a:extLst>
              <a:ext uri="{FF2B5EF4-FFF2-40B4-BE49-F238E27FC236}">
                <a16:creationId xmlns:a16="http://schemas.microsoft.com/office/drawing/2014/main" id="{85C6F4A8-0BE0-DC87-1F68-4D987347B0B3}"/>
              </a:ext>
            </a:extLst>
          </p:cNvPr>
          <p:cNvSpPr txBox="1"/>
          <p:nvPr/>
        </p:nvSpPr>
        <p:spPr>
          <a:xfrm>
            <a:off x="3626358" y="1745942"/>
            <a:ext cx="3640307" cy="1077218"/>
          </a:xfrm>
          <a:prstGeom prst="rect">
            <a:avLst/>
          </a:prstGeom>
          <a:noFill/>
        </p:spPr>
        <p:txBody>
          <a:bodyPr wrap="square" rtlCol="0">
            <a:spAutoFit/>
          </a:bodyPr>
          <a:lstStyle/>
          <a:p>
            <a:pPr algn="ctr"/>
            <a:r>
              <a:rPr lang="nl-NL" altLang="nl-NL" sz="1600" b="1" dirty="0">
                <a:solidFill>
                  <a:schemeClr val="accent1"/>
                </a:solidFill>
                <a:latin typeface="Arial" panose="020B0604020202020204" pitchFamily="34" charset="0"/>
                <a:cs typeface="Arial" panose="020B0604020202020204" pitchFamily="34" charset="0"/>
              </a:rPr>
              <a:t>Kunnen kinderen en ouders/verzorgers zelf een boekje pakken als de </a:t>
            </a:r>
            <a:r>
              <a:rPr lang="nl-NL" altLang="nl-NL" sz="1600" b="1" dirty="0" err="1">
                <a:solidFill>
                  <a:schemeClr val="accent1"/>
                </a:solidFill>
                <a:latin typeface="Arial" panose="020B0604020202020204" pitchFamily="34" charset="0"/>
                <a:cs typeface="Arial" panose="020B0604020202020204" pitchFamily="34" charset="0"/>
              </a:rPr>
              <a:t>BoekStartcoach</a:t>
            </a:r>
            <a:r>
              <a:rPr lang="nl-NL" altLang="nl-NL" sz="1600" b="1" dirty="0">
                <a:solidFill>
                  <a:schemeClr val="accent1"/>
                </a:solidFill>
                <a:latin typeface="Arial" panose="020B0604020202020204" pitchFamily="34" charset="0"/>
                <a:cs typeface="Arial" panose="020B0604020202020204" pitchFamily="34" charset="0"/>
              </a:rPr>
              <a:t> niet aanwezig is? (N=111)</a:t>
            </a:r>
          </a:p>
        </p:txBody>
      </p:sp>
      <p:sp>
        <p:nvSpPr>
          <p:cNvPr id="10" name="Tekstvak 9">
            <a:extLst>
              <a:ext uri="{FF2B5EF4-FFF2-40B4-BE49-F238E27FC236}">
                <a16:creationId xmlns:a16="http://schemas.microsoft.com/office/drawing/2014/main" id="{D71AA835-71DA-DBFE-6B3E-F71D9CE88B8B}"/>
              </a:ext>
            </a:extLst>
          </p:cNvPr>
          <p:cNvSpPr txBox="1"/>
          <p:nvPr/>
        </p:nvSpPr>
        <p:spPr>
          <a:xfrm>
            <a:off x="6817408" y="1895745"/>
            <a:ext cx="3946916" cy="584775"/>
          </a:xfrm>
          <a:prstGeom prst="rect">
            <a:avLst/>
          </a:prstGeom>
          <a:noFill/>
        </p:spPr>
        <p:txBody>
          <a:bodyPr wrap="square" rtlCol="0">
            <a:spAutoFit/>
          </a:bodyPr>
          <a:lstStyle/>
          <a:p>
            <a:pPr algn="ctr"/>
            <a:r>
              <a:rPr lang="nl-NL" altLang="nl-NL" sz="1600" b="1" dirty="0">
                <a:solidFill>
                  <a:schemeClr val="accent1"/>
                </a:solidFill>
                <a:latin typeface="Arial" panose="020B0604020202020204" pitchFamily="34" charset="0"/>
                <a:cs typeface="Arial" panose="020B0604020202020204" pitchFamily="34" charset="0"/>
              </a:rPr>
              <a:t>Is er een voorleesplek in de wachtruimte? (N=111)</a:t>
            </a:r>
          </a:p>
        </p:txBody>
      </p:sp>
      <p:graphicFrame>
        <p:nvGraphicFramePr>
          <p:cNvPr id="11" name="ChartObject">
            <a:extLst>
              <a:ext uri="{FF2B5EF4-FFF2-40B4-BE49-F238E27FC236}">
                <a16:creationId xmlns:a16="http://schemas.microsoft.com/office/drawing/2014/main" id="{52347DCC-B57B-8C8F-254C-EED51C39B87D}"/>
              </a:ext>
            </a:extLst>
          </p:cNvPr>
          <p:cNvGraphicFramePr>
            <a:graphicFrameLocks noGrp="1"/>
          </p:cNvGraphicFramePr>
          <p:nvPr>
            <p:ph idx="1" hasCustomPrompt="1"/>
            <p:extLst>
              <p:ext uri="{D42A27DB-BD31-4B8C-83A1-F6EECF244321}">
                <p14:modId xmlns:p14="http://schemas.microsoft.com/office/powerpoint/2010/main" val="1997181406"/>
              </p:ext>
            </p:extLst>
          </p:nvPr>
        </p:nvGraphicFramePr>
        <p:xfrm>
          <a:off x="3939149" y="2749825"/>
          <a:ext cx="4624036" cy="2496394"/>
        </p:xfrm>
        <a:graphic>
          <a:graphicData uri="http://schemas.openxmlformats.org/drawingml/2006/chart">
            <c:chart xmlns:c="http://schemas.openxmlformats.org/drawingml/2006/chart" xmlns:r="http://schemas.openxmlformats.org/officeDocument/2006/relationships" r:id="rId5"/>
          </a:graphicData>
        </a:graphic>
      </p:graphicFrame>
      <p:graphicFrame>
        <p:nvGraphicFramePr>
          <p:cNvPr id="12" name="ChartObject">
            <a:extLst>
              <a:ext uri="{FF2B5EF4-FFF2-40B4-BE49-F238E27FC236}">
                <a16:creationId xmlns:a16="http://schemas.microsoft.com/office/drawing/2014/main" id="{473D50AC-DBA0-828E-2E41-8857DE058DBA}"/>
              </a:ext>
            </a:extLst>
          </p:cNvPr>
          <p:cNvGraphicFramePr>
            <a:graphicFrameLocks/>
          </p:cNvGraphicFramePr>
          <p:nvPr>
            <p:extLst>
              <p:ext uri="{D42A27DB-BD31-4B8C-83A1-F6EECF244321}">
                <p14:modId xmlns:p14="http://schemas.microsoft.com/office/powerpoint/2010/main" val="2167592493"/>
              </p:ext>
            </p:extLst>
          </p:nvPr>
        </p:nvGraphicFramePr>
        <p:xfrm>
          <a:off x="7183175" y="2706213"/>
          <a:ext cx="5062946" cy="2446826"/>
        </p:xfrm>
        <a:graphic>
          <a:graphicData uri="http://schemas.openxmlformats.org/drawingml/2006/chart">
            <c:chart xmlns:c="http://schemas.openxmlformats.org/drawingml/2006/chart" xmlns:r="http://schemas.openxmlformats.org/officeDocument/2006/relationships" r:id="rId6"/>
          </a:graphicData>
        </a:graphic>
      </p:graphicFrame>
      <p:sp>
        <p:nvSpPr>
          <p:cNvPr id="9" name="Tekstvak 8">
            <a:extLst>
              <a:ext uri="{FF2B5EF4-FFF2-40B4-BE49-F238E27FC236}">
                <a16:creationId xmlns:a16="http://schemas.microsoft.com/office/drawing/2014/main" id="{DB726339-93E8-32D6-7F5A-046317E85154}"/>
              </a:ext>
            </a:extLst>
          </p:cNvPr>
          <p:cNvSpPr txBox="1"/>
          <p:nvPr/>
        </p:nvSpPr>
        <p:spPr>
          <a:xfrm>
            <a:off x="45336" y="1768967"/>
            <a:ext cx="3688464" cy="830997"/>
          </a:xfrm>
          <a:prstGeom prst="rect">
            <a:avLst/>
          </a:prstGeom>
          <a:noFill/>
        </p:spPr>
        <p:txBody>
          <a:bodyPr wrap="square" rtlCol="0">
            <a:spAutoFit/>
          </a:bodyPr>
          <a:lstStyle/>
          <a:p>
            <a:pPr algn="ctr"/>
            <a:r>
              <a:rPr lang="nl-NL" altLang="nl-NL" sz="1600" b="1" dirty="0">
                <a:solidFill>
                  <a:schemeClr val="accent1"/>
                </a:solidFill>
                <a:latin typeface="Arial" panose="020B0604020202020204" pitchFamily="34" charset="0"/>
                <a:cs typeface="Arial" panose="020B0604020202020204" pitchFamily="34" charset="0"/>
              </a:rPr>
              <a:t>Ben je visueel herkenbaar voor ouders/verzorgers als </a:t>
            </a:r>
            <a:r>
              <a:rPr lang="nl-NL" altLang="nl-NL" sz="1600" b="1" dirty="0" err="1">
                <a:solidFill>
                  <a:schemeClr val="accent1"/>
                </a:solidFill>
                <a:latin typeface="Arial" panose="020B0604020202020204" pitchFamily="34" charset="0"/>
                <a:cs typeface="Arial" panose="020B0604020202020204" pitchFamily="34" charset="0"/>
              </a:rPr>
              <a:t>BoekStartcoach</a:t>
            </a:r>
            <a:r>
              <a:rPr lang="nl-NL" altLang="nl-NL" sz="1600" b="1" dirty="0">
                <a:solidFill>
                  <a:schemeClr val="accent1"/>
                </a:solidFill>
                <a:latin typeface="Arial" panose="020B0604020202020204" pitchFamily="34" charset="0"/>
                <a:cs typeface="Arial" panose="020B0604020202020204" pitchFamily="34" charset="0"/>
              </a:rPr>
              <a:t>? (N=111)</a:t>
            </a:r>
          </a:p>
        </p:txBody>
      </p:sp>
      <p:graphicFrame>
        <p:nvGraphicFramePr>
          <p:cNvPr id="13" name="ChartObject">
            <a:extLst>
              <a:ext uri="{FF2B5EF4-FFF2-40B4-BE49-F238E27FC236}">
                <a16:creationId xmlns:a16="http://schemas.microsoft.com/office/drawing/2014/main" id="{310F7866-FA03-9605-58D5-7488ADD5DC75}"/>
              </a:ext>
            </a:extLst>
          </p:cNvPr>
          <p:cNvGraphicFramePr>
            <a:graphicFrameLocks/>
          </p:cNvGraphicFramePr>
          <p:nvPr>
            <p:extLst>
              <p:ext uri="{D42A27DB-BD31-4B8C-83A1-F6EECF244321}">
                <p14:modId xmlns:p14="http://schemas.microsoft.com/office/powerpoint/2010/main" val="3852746228"/>
              </p:ext>
            </p:extLst>
          </p:nvPr>
        </p:nvGraphicFramePr>
        <p:xfrm>
          <a:off x="125588" y="2715749"/>
          <a:ext cx="4624036" cy="2496394"/>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170329795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1" name="Afbeelding 4">
            <a:extLst>
              <a:ext uri="{FF2B5EF4-FFF2-40B4-BE49-F238E27FC236}">
                <a16:creationId xmlns:a16="http://schemas.microsoft.com/office/drawing/2014/main" id="{284861B2-E74B-3A4F-A39B-D375A376D39D}"/>
              </a:ext>
            </a:extLst>
          </p:cNvPr>
          <p:cNvPicPr>
            <a:picLocks noChangeAspect="1" noChangeArrowheads="1"/>
          </p:cNvPicPr>
          <p:nvPr/>
        </p:nvPicPr>
        <p:blipFill>
          <a:blip r:embed="rId2"/>
          <a:srcRect/>
          <a:stretch/>
        </p:blipFill>
        <p:spPr bwMode="auto">
          <a:xfrm>
            <a:off x="10745788" y="295"/>
            <a:ext cx="1446212" cy="68574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122" name="Titel 1">
            <a:extLst>
              <a:ext uri="{FF2B5EF4-FFF2-40B4-BE49-F238E27FC236}">
                <a16:creationId xmlns:a16="http://schemas.microsoft.com/office/drawing/2014/main" id="{907FD9FE-5D29-3C45-80DE-16745F857A9F}"/>
              </a:ext>
            </a:extLst>
          </p:cNvPr>
          <p:cNvSpPr txBox="1">
            <a:spLocks noChangeArrowheads="1"/>
          </p:cNvSpPr>
          <p:nvPr/>
        </p:nvSpPr>
        <p:spPr bwMode="auto">
          <a:xfrm>
            <a:off x="720725" y="738188"/>
            <a:ext cx="9504363" cy="4706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eaLnBrk="1" hangingPunct="1">
              <a:lnSpc>
                <a:spcPct val="90000"/>
              </a:lnSpc>
            </a:pPr>
            <a:r>
              <a:rPr lang="nl-NL" altLang="nl-NL" sz="3600" b="1" dirty="0">
                <a:solidFill>
                  <a:schemeClr val="accent1"/>
                </a:solidFill>
                <a:latin typeface="Arial" panose="020B0604020202020204" pitchFamily="34" charset="0"/>
                <a:cs typeface="Arial" panose="020B0604020202020204" pitchFamily="34" charset="0"/>
              </a:rPr>
              <a:t>Resultaten vragenlijst </a:t>
            </a:r>
            <a:r>
              <a:rPr lang="nl-NL" altLang="nl-NL" sz="3600" b="1" dirty="0" err="1">
                <a:solidFill>
                  <a:schemeClr val="accent1"/>
                </a:solidFill>
                <a:latin typeface="Arial" panose="020B0604020202020204" pitchFamily="34" charset="0"/>
                <a:cs typeface="Arial" panose="020B0604020202020204" pitchFamily="34" charset="0"/>
              </a:rPr>
              <a:t>BoekStartcoach</a:t>
            </a:r>
            <a:endParaRPr lang="nl-NL" altLang="nl-NL" sz="3600" b="1" dirty="0">
              <a:solidFill>
                <a:schemeClr val="accent1"/>
              </a:solidFill>
              <a:latin typeface="Arial" panose="020B0604020202020204" pitchFamily="34" charset="0"/>
              <a:cs typeface="Arial" panose="020B0604020202020204" pitchFamily="34" charset="0"/>
            </a:endParaRPr>
          </a:p>
          <a:p>
            <a:pPr eaLnBrk="1" hangingPunct="1">
              <a:lnSpc>
                <a:spcPct val="90000"/>
              </a:lnSpc>
            </a:pPr>
            <a:endParaRPr lang="nl-NL" altLang="nl-NL" sz="2200" dirty="0">
              <a:latin typeface="Arial" panose="020B0604020202020204" pitchFamily="34" charset="0"/>
              <a:cs typeface="Arial" panose="020B0604020202020204" pitchFamily="34" charset="0"/>
            </a:endParaRPr>
          </a:p>
          <a:p>
            <a:pPr eaLnBrk="1" hangingPunct="1">
              <a:lnSpc>
                <a:spcPct val="90000"/>
              </a:lnSpc>
            </a:pPr>
            <a:r>
              <a:rPr lang="nl-NL" altLang="nl-NL" sz="2200" b="1" dirty="0">
                <a:solidFill>
                  <a:schemeClr val="accent1"/>
                </a:solidFill>
                <a:latin typeface="Arial" panose="020B0604020202020204" pitchFamily="34" charset="0"/>
                <a:cs typeface="Arial" panose="020B0604020202020204" pitchFamily="34" charset="0"/>
              </a:rPr>
              <a:t>Hoe zorg je ervoor dat je in gesprek komt met ouders/verzorgers en kinderen? (N=113)</a:t>
            </a:r>
          </a:p>
          <a:p>
            <a:pPr eaLnBrk="1" hangingPunct="1">
              <a:lnSpc>
                <a:spcPct val="90000"/>
              </a:lnSpc>
            </a:pPr>
            <a:endParaRPr lang="nl-NL" altLang="nl-NL" sz="2200" b="1" dirty="0">
              <a:solidFill>
                <a:schemeClr val="accent1"/>
              </a:solidFill>
              <a:latin typeface="Arial" panose="020B0604020202020204" pitchFamily="34" charset="0"/>
              <a:cs typeface="Arial" panose="020B0604020202020204" pitchFamily="34" charset="0"/>
            </a:endParaRPr>
          </a:p>
          <a:p>
            <a:pPr marL="342900" indent="-342900" eaLnBrk="1" hangingPunct="1">
              <a:lnSpc>
                <a:spcPct val="90000"/>
              </a:lnSpc>
              <a:buFont typeface="Arial" panose="020B0604020202020204" pitchFamily="34" charset="0"/>
              <a:buChar char="•"/>
            </a:pPr>
            <a:endParaRPr lang="nl-NL" altLang="nl-NL" sz="2200" dirty="0">
              <a:latin typeface="Arial" panose="020B0604020202020204" pitchFamily="34" charset="0"/>
              <a:cs typeface="Arial" panose="020B0604020202020204" pitchFamily="34" charset="0"/>
            </a:endParaRPr>
          </a:p>
          <a:p>
            <a:pPr eaLnBrk="1" hangingPunct="1">
              <a:lnSpc>
                <a:spcPct val="90000"/>
              </a:lnSpc>
            </a:pPr>
            <a:endParaRPr lang="nl-NL" altLang="nl-NL" sz="2200" dirty="0">
              <a:latin typeface="Arial" panose="020B0604020202020204" pitchFamily="34" charset="0"/>
              <a:cs typeface="Arial" panose="020B0604020202020204" pitchFamily="34" charset="0"/>
            </a:endParaRPr>
          </a:p>
          <a:p>
            <a:pPr marL="342900" indent="-342900" eaLnBrk="1" hangingPunct="1">
              <a:lnSpc>
                <a:spcPct val="90000"/>
              </a:lnSpc>
              <a:buFont typeface="Arial" panose="020B0604020202020204" pitchFamily="34" charset="0"/>
              <a:buChar char="•"/>
            </a:pPr>
            <a:endParaRPr lang="nl-NL" altLang="nl-NL" sz="2200" dirty="0">
              <a:latin typeface="Arial" panose="020B0604020202020204" pitchFamily="34" charset="0"/>
              <a:cs typeface="Arial" panose="020B0604020202020204" pitchFamily="34" charset="0"/>
            </a:endParaRPr>
          </a:p>
        </p:txBody>
      </p:sp>
      <p:graphicFrame>
        <p:nvGraphicFramePr>
          <p:cNvPr id="5" name="ChartObject">
            <a:extLst>
              <a:ext uri="{FF2B5EF4-FFF2-40B4-BE49-F238E27FC236}">
                <a16:creationId xmlns:a16="http://schemas.microsoft.com/office/drawing/2014/main" id="{9D12C444-A907-5142-8188-3B5FD3AA95F3}"/>
              </a:ext>
            </a:extLst>
          </p:cNvPr>
          <p:cNvGraphicFramePr/>
          <p:nvPr/>
        </p:nvGraphicFramePr>
        <p:xfrm>
          <a:off x="1293862" y="2284551"/>
          <a:ext cx="6440315" cy="3426942"/>
        </p:xfrm>
        <a:graphic>
          <a:graphicData uri="http://schemas.openxmlformats.org/drawingml/2006/chart">
            <c:chart xmlns:c="http://schemas.openxmlformats.org/drawingml/2006/chart" xmlns:r="http://schemas.openxmlformats.org/officeDocument/2006/relationships" r:id="rId3"/>
          </a:graphicData>
        </a:graphic>
      </p:graphicFrame>
      <p:sp>
        <p:nvSpPr>
          <p:cNvPr id="2" name="Tijdelijke aanduiding voor voettekst 1">
            <a:extLst>
              <a:ext uri="{FF2B5EF4-FFF2-40B4-BE49-F238E27FC236}">
                <a16:creationId xmlns:a16="http://schemas.microsoft.com/office/drawing/2014/main" id="{005326D7-9BAF-2DA9-FD3E-C910FDEDC9CD}"/>
              </a:ext>
            </a:extLst>
          </p:cNvPr>
          <p:cNvSpPr>
            <a:spLocks noGrp="1"/>
          </p:cNvSpPr>
          <p:nvPr>
            <p:ph type="ftr" sz="quarter" idx="11"/>
          </p:nvPr>
        </p:nvSpPr>
        <p:spPr/>
        <p:txBody>
          <a:bodyPr/>
          <a:lstStyle/>
          <a:p>
            <a:pPr>
              <a:defRPr/>
            </a:pPr>
            <a:r>
              <a:rPr lang="nl-NL"/>
              <a:t>Monitor BoekStartcoach 2024-2025</a:t>
            </a:r>
          </a:p>
        </p:txBody>
      </p:sp>
      <p:sp>
        <p:nvSpPr>
          <p:cNvPr id="3" name="Tijdelijke aanduiding voor dianummer 2">
            <a:extLst>
              <a:ext uri="{FF2B5EF4-FFF2-40B4-BE49-F238E27FC236}">
                <a16:creationId xmlns:a16="http://schemas.microsoft.com/office/drawing/2014/main" id="{8EED10A4-07F3-80CD-7737-B83E0426D648}"/>
              </a:ext>
            </a:extLst>
          </p:cNvPr>
          <p:cNvSpPr>
            <a:spLocks noGrp="1"/>
          </p:cNvSpPr>
          <p:nvPr>
            <p:ph type="sldNum" sz="quarter" idx="12"/>
          </p:nvPr>
        </p:nvSpPr>
        <p:spPr/>
        <p:txBody>
          <a:bodyPr/>
          <a:lstStyle/>
          <a:p>
            <a:pPr>
              <a:defRPr/>
            </a:pPr>
            <a:fld id="{84C215EF-5F80-8547-A498-A3F1C9D4985D}" type="slidenum">
              <a:rPr lang="nl-NL" smtClean="0">
                <a:solidFill>
                  <a:schemeClr val="bg1"/>
                </a:solidFill>
              </a:rPr>
              <a:pPr>
                <a:defRPr/>
              </a:pPr>
              <a:t>17</a:t>
            </a:fld>
            <a:endParaRPr lang="nl-NL" dirty="0">
              <a:solidFill>
                <a:schemeClr val="bg1"/>
              </a:solidFill>
            </a:endParaRPr>
          </a:p>
        </p:txBody>
      </p:sp>
      <p:graphicFrame>
        <p:nvGraphicFramePr>
          <p:cNvPr id="9" name="ChartObject">
            <a:extLst>
              <a:ext uri="{FF2B5EF4-FFF2-40B4-BE49-F238E27FC236}">
                <a16:creationId xmlns:a16="http://schemas.microsoft.com/office/drawing/2014/main" id="{3378F311-4C34-B435-77F5-0F90B84BCF3E}"/>
              </a:ext>
            </a:extLst>
          </p:cNvPr>
          <p:cNvGraphicFramePr>
            <a:graphicFrameLocks/>
          </p:cNvGraphicFramePr>
          <p:nvPr>
            <p:extLst>
              <p:ext uri="{D42A27DB-BD31-4B8C-83A1-F6EECF244321}">
                <p14:modId xmlns:p14="http://schemas.microsoft.com/office/powerpoint/2010/main" val="3568893684"/>
              </p:ext>
            </p:extLst>
          </p:nvPr>
        </p:nvGraphicFramePr>
        <p:xfrm>
          <a:off x="485055" y="2230719"/>
          <a:ext cx="9193139" cy="4121343"/>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6" name="Tabel 6">
            <a:extLst>
              <a:ext uri="{FF2B5EF4-FFF2-40B4-BE49-F238E27FC236}">
                <a16:creationId xmlns:a16="http://schemas.microsoft.com/office/drawing/2014/main" id="{5EFAE3CF-108D-5766-8285-E274671A9329}"/>
              </a:ext>
            </a:extLst>
          </p:cNvPr>
          <p:cNvGraphicFramePr>
            <a:graphicFrameLocks noGrp="1"/>
          </p:cNvGraphicFramePr>
          <p:nvPr>
            <p:extLst>
              <p:ext uri="{D42A27DB-BD31-4B8C-83A1-F6EECF244321}">
                <p14:modId xmlns:p14="http://schemas.microsoft.com/office/powerpoint/2010/main" val="1690261151"/>
              </p:ext>
            </p:extLst>
          </p:nvPr>
        </p:nvGraphicFramePr>
        <p:xfrm>
          <a:off x="7313243" y="5264084"/>
          <a:ext cx="2938088" cy="766410"/>
        </p:xfrm>
        <a:graphic>
          <a:graphicData uri="http://schemas.openxmlformats.org/drawingml/2006/table">
            <a:tbl>
              <a:tblPr firstRow="1" bandRow="1">
                <a:tableStyleId>{5C22544A-7EE6-4342-B048-85BDC9FD1C3A}</a:tableStyleId>
              </a:tblPr>
              <a:tblGrid>
                <a:gridCol w="2938088">
                  <a:extLst>
                    <a:ext uri="{9D8B030D-6E8A-4147-A177-3AD203B41FA5}">
                      <a16:colId xmlns:a16="http://schemas.microsoft.com/office/drawing/2014/main" val="1276186031"/>
                    </a:ext>
                  </a:extLst>
                </a:gridCol>
              </a:tblGrid>
              <a:tr h="309210">
                <a:tc>
                  <a:txBody>
                    <a:bodyPr/>
                    <a:lstStyle/>
                    <a:p>
                      <a:r>
                        <a:rPr lang="nl-NL" sz="1200" dirty="0"/>
                        <a:t>Anders, namelijk:</a:t>
                      </a:r>
                    </a:p>
                  </a:txBody>
                  <a:tcPr/>
                </a:tc>
                <a:extLst>
                  <a:ext uri="{0D108BD9-81ED-4DB2-BD59-A6C34878D82A}">
                    <a16:rowId xmlns:a16="http://schemas.microsoft.com/office/drawing/2014/main" val="3047142559"/>
                  </a:ext>
                </a:extLst>
              </a:tr>
              <a:tr h="309210">
                <a:tc>
                  <a:txBody>
                    <a:bodyPr/>
                    <a:lstStyle/>
                    <a:p>
                      <a:r>
                        <a:rPr lang="nl-NL" sz="1200" dirty="0"/>
                        <a:t>Ik gebruik de </a:t>
                      </a:r>
                      <a:r>
                        <a:rPr lang="nl-NL" sz="1200" dirty="0" err="1"/>
                        <a:t>BoekStart</a:t>
                      </a:r>
                      <a:r>
                        <a:rPr lang="nl-NL" sz="1200" dirty="0"/>
                        <a:t> waardebon als ingang voor gesprek</a:t>
                      </a:r>
                    </a:p>
                  </a:txBody>
                  <a:tcPr/>
                </a:tc>
                <a:extLst>
                  <a:ext uri="{0D108BD9-81ED-4DB2-BD59-A6C34878D82A}">
                    <a16:rowId xmlns:a16="http://schemas.microsoft.com/office/drawing/2014/main" val="1814894335"/>
                  </a:ext>
                </a:extLst>
              </a:tr>
            </a:tbl>
          </a:graphicData>
        </a:graphic>
      </p:graphicFrame>
    </p:spTree>
    <p:extLst>
      <p:ext uri="{BB962C8B-B14F-4D97-AF65-F5344CB8AC3E}">
        <p14:creationId xmlns:p14="http://schemas.microsoft.com/office/powerpoint/2010/main" val="81148481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1" name="Afbeelding 4">
            <a:extLst>
              <a:ext uri="{FF2B5EF4-FFF2-40B4-BE49-F238E27FC236}">
                <a16:creationId xmlns:a16="http://schemas.microsoft.com/office/drawing/2014/main" id="{284861B2-E74B-3A4F-A39B-D375A376D39D}"/>
              </a:ext>
            </a:extLst>
          </p:cNvPr>
          <p:cNvPicPr>
            <a:picLocks noChangeAspect="1" noChangeArrowheads="1"/>
          </p:cNvPicPr>
          <p:nvPr/>
        </p:nvPicPr>
        <p:blipFill>
          <a:blip r:embed="rId2"/>
          <a:srcRect/>
          <a:stretch/>
        </p:blipFill>
        <p:spPr bwMode="auto">
          <a:xfrm>
            <a:off x="10745788" y="295"/>
            <a:ext cx="1446212" cy="68574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122" name="Titel 1">
            <a:extLst>
              <a:ext uri="{FF2B5EF4-FFF2-40B4-BE49-F238E27FC236}">
                <a16:creationId xmlns:a16="http://schemas.microsoft.com/office/drawing/2014/main" id="{907FD9FE-5D29-3C45-80DE-16745F857A9F}"/>
              </a:ext>
            </a:extLst>
          </p:cNvPr>
          <p:cNvSpPr txBox="1">
            <a:spLocks noChangeArrowheads="1"/>
          </p:cNvSpPr>
          <p:nvPr/>
        </p:nvSpPr>
        <p:spPr bwMode="auto">
          <a:xfrm>
            <a:off x="720725" y="738188"/>
            <a:ext cx="9504363" cy="4706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eaLnBrk="1" hangingPunct="1">
              <a:lnSpc>
                <a:spcPct val="90000"/>
              </a:lnSpc>
            </a:pPr>
            <a:r>
              <a:rPr lang="nl-NL" altLang="nl-NL" sz="3600" b="1" dirty="0">
                <a:solidFill>
                  <a:schemeClr val="accent1"/>
                </a:solidFill>
                <a:latin typeface="Arial" panose="020B0604020202020204" pitchFamily="34" charset="0"/>
                <a:cs typeface="Arial" panose="020B0604020202020204" pitchFamily="34" charset="0"/>
              </a:rPr>
              <a:t>Resultaten vragenlijst </a:t>
            </a:r>
            <a:r>
              <a:rPr lang="nl-NL" altLang="nl-NL" sz="3600" b="1" dirty="0" err="1">
                <a:solidFill>
                  <a:schemeClr val="accent1"/>
                </a:solidFill>
                <a:latin typeface="Arial" panose="020B0604020202020204" pitchFamily="34" charset="0"/>
                <a:cs typeface="Arial" panose="020B0604020202020204" pitchFamily="34" charset="0"/>
              </a:rPr>
              <a:t>BoekStartcoach</a:t>
            </a:r>
            <a:endParaRPr lang="nl-NL" altLang="nl-NL" sz="3600" b="1" dirty="0">
              <a:solidFill>
                <a:schemeClr val="accent1"/>
              </a:solidFill>
              <a:latin typeface="Arial" panose="020B0604020202020204" pitchFamily="34" charset="0"/>
              <a:cs typeface="Arial" panose="020B0604020202020204" pitchFamily="34" charset="0"/>
            </a:endParaRPr>
          </a:p>
          <a:p>
            <a:pPr eaLnBrk="1" hangingPunct="1">
              <a:lnSpc>
                <a:spcPct val="90000"/>
              </a:lnSpc>
            </a:pPr>
            <a:endParaRPr lang="nl-NL" altLang="nl-NL" sz="2200" dirty="0">
              <a:latin typeface="Arial" panose="020B0604020202020204" pitchFamily="34" charset="0"/>
              <a:cs typeface="Arial" panose="020B0604020202020204" pitchFamily="34" charset="0"/>
            </a:endParaRPr>
          </a:p>
          <a:p>
            <a:pPr eaLnBrk="1" hangingPunct="1">
              <a:lnSpc>
                <a:spcPct val="90000"/>
              </a:lnSpc>
            </a:pPr>
            <a:r>
              <a:rPr lang="nl-NL" altLang="nl-NL" sz="2200" b="1" dirty="0">
                <a:solidFill>
                  <a:schemeClr val="accent1"/>
                </a:solidFill>
                <a:latin typeface="Arial" panose="020B0604020202020204" pitchFamily="34" charset="0"/>
                <a:cs typeface="Arial" panose="020B0604020202020204" pitchFamily="34" charset="0"/>
              </a:rPr>
              <a:t>Komt het voor dat het niet lukt om in gesprek te komen met ouders/verzorgers? (N=110)</a:t>
            </a:r>
          </a:p>
          <a:p>
            <a:pPr eaLnBrk="1" hangingPunct="1">
              <a:lnSpc>
                <a:spcPct val="90000"/>
              </a:lnSpc>
            </a:pPr>
            <a:endParaRPr lang="nl-NL" altLang="nl-NL" sz="2200" dirty="0">
              <a:latin typeface="Arial" panose="020B0604020202020204" pitchFamily="34" charset="0"/>
              <a:cs typeface="Arial" panose="020B0604020202020204" pitchFamily="34" charset="0"/>
            </a:endParaRPr>
          </a:p>
        </p:txBody>
      </p:sp>
      <p:sp>
        <p:nvSpPr>
          <p:cNvPr id="2" name="Tijdelijke aanduiding voor voettekst 1">
            <a:extLst>
              <a:ext uri="{FF2B5EF4-FFF2-40B4-BE49-F238E27FC236}">
                <a16:creationId xmlns:a16="http://schemas.microsoft.com/office/drawing/2014/main" id="{AC1C2985-0B74-FCDB-117E-255B14512BD4}"/>
              </a:ext>
            </a:extLst>
          </p:cNvPr>
          <p:cNvSpPr>
            <a:spLocks noGrp="1"/>
          </p:cNvSpPr>
          <p:nvPr>
            <p:ph type="ftr" sz="quarter" idx="11"/>
          </p:nvPr>
        </p:nvSpPr>
        <p:spPr/>
        <p:txBody>
          <a:bodyPr/>
          <a:lstStyle/>
          <a:p>
            <a:pPr>
              <a:defRPr/>
            </a:pPr>
            <a:r>
              <a:rPr lang="nl-NL"/>
              <a:t>Monitor BoekStartcoach 2024-2025</a:t>
            </a:r>
          </a:p>
        </p:txBody>
      </p:sp>
      <p:sp>
        <p:nvSpPr>
          <p:cNvPr id="3" name="Tijdelijke aanduiding voor dianummer 2">
            <a:extLst>
              <a:ext uri="{FF2B5EF4-FFF2-40B4-BE49-F238E27FC236}">
                <a16:creationId xmlns:a16="http://schemas.microsoft.com/office/drawing/2014/main" id="{BF90EE5D-11ED-53FB-A367-D0A0DFEEEC6C}"/>
              </a:ext>
            </a:extLst>
          </p:cNvPr>
          <p:cNvSpPr>
            <a:spLocks noGrp="1"/>
          </p:cNvSpPr>
          <p:nvPr>
            <p:ph type="sldNum" sz="quarter" idx="12"/>
          </p:nvPr>
        </p:nvSpPr>
        <p:spPr/>
        <p:txBody>
          <a:bodyPr/>
          <a:lstStyle/>
          <a:p>
            <a:pPr>
              <a:defRPr/>
            </a:pPr>
            <a:fld id="{84C215EF-5F80-8547-A498-A3F1C9D4985D}" type="slidenum">
              <a:rPr lang="nl-NL" smtClean="0">
                <a:solidFill>
                  <a:schemeClr val="bg1"/>
                </a:solidFill>
              </a:rPr>
              <a:pPr>
                <a:defRPr/>
              </a:pPr>
              <a:t>18</a:t>
            </a:fld>
            <a:endParaRPr lang="nl-NL" dirty="0">
              <a:solidFill>
                <a:schemeClr val="bg1"/>
              </a:solidFill>
            </a:endParaRPr>
          </a:p>
        </p:txBody>
      </p:sp>
      <p:graphicFrame>
        <p:nvGraphicFramePr>
          <p:cNvPr id="4" name="ChartObject">
            <a:extLst>
              <a:ext uri="{FF2B5EF4-FFF2-40B4-BE49-F238E27FC236}">
                <a16:creationId xmlns:a16="http://schemas.microsoft.com/office/drawing/2014/main" id="{92EC5916-6537-D1F0-94E1-174D84ADE7E3}"/>
              </a:ext>
            </a:extLst>
          </p:cNvPr>
          <p:cNvGraphicFramePr>
            <a:graphicFrameLocks noGrp="1"/>
          </p:cNvGraphicFramePr>
          <p:nvPr>
            <p:ph idx="1" hasCustomPrompt="1"/>
            <p:extLst>
              <p:ext uri="{D42A27DB-BD31-4B8C-83A1-F6EECF244321}">
                <p14:modId xmlns:p14="http://schemas.microsoft.com/office/powerpoint/2010/main" val="4258291921"/>
              </p:ext>
            </p:extLst>
          </p:nvPr>
        </p:nvGraphicFramePr>
        <p:xfrm>
          <a:off x="1142815" y="2178325"/>
          <a:ext cx="8136468" cy="3806581"/>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5" name="New Table">
            <a:extLst>
              <a:ext uri="{FF2B5EF4-FFF2-40B4-BE49-F238E27FC236}">
                <a16:creationId xmlns:a16="http://schemas.microsoft.com/office/drawing/2014/main" id="{A6391106-B4F5-9C50-0C1B-3659D44185A9}"/>
              </a:ext>
            </a:extLst>
          </p:cNvPr>
          <p:cNvGraphicFramePr>
            <a:graphicFrameLocks/>
          </p:cNvGraphicFramePr>
          <p:nvPr>
            <p:extLst>
              <p:ext uri="{D42A27DB-BD31-4B8C-83A1-F6EECF244321}">
                <p14:modId xmlns:p14="http://schemas.microsoft.com/office/powerpoint/2010/main" val="2652629164"/>
              </p:ext>
            </p:extLst>
          </p:nvPr>
        </p:nvGraphicFramePr>
        <p:xfrm>
          <a:off x="6348474" y="4290904"/>
          <a:ext cx="3662753" cy="822960"/>
        </p:xfrm>
        <a:graphic>
          <a:graphicData uri="http://schemas.openxmlformats.org/drawingml/2006/table">
            <a:tbl>
              <a:tblPr firstRow="1" bandRow="1">
                <a:tableStyleId>{5C22544A-7EE6-4342-B048-85BDC9FD1C3A}</a:tableStyleId>
              </a:tblPr>
              <a:tblGrid>
                <a:gridCol w="3662753">
                  <a:extLst>
                    <a:ext uri="{9D8B030D-6E8A-4147-A177-3AD203B41FA5}">
                      <a16:colId xmlns:a16="http://schemas.microsoft.com/office/drawing/2014/main" val="20000"/>
                    </a:ext>
                  </a:extLst>
                </a:gridCol>
              </a:tblGrid>
              <a:tr h="225116">
                <a:tc>
                  <a:txBody>
                    <a:bodyPr/>
                    <a:lstStyle/>
                    <a:p>
                      <a:pPr lvl="0"/>
                      <a:r>
                        <a:rPr lang="de-DE" sz="1400" dirty="0" err="1">
                          <a:latin typeface="Arial" panose="020B0604020202020204" pitchFamily="34" charset="0"/>
                          <a:cs typeface="Arial" panose="020B0604020202020204" pitchFamily="34" charset="0"/>
                        </a:rPr>
                        <a:t>Waar</a:t>
                      </a:r>
                      <a:r>
                        <a:rPr lang="de-DE" sz="1400" dirty="0">
                          <a:latin typeface="Arial" panose="020B0604020202020204" pitchFamily="34" charset="0"/>
                          <a:cs typeface="Arial" panose="020B0604020202020204" pitchFamily="34" charset="0"/>
                        </a:rPr>
                        <a:t> </a:t>
                      </a:r>
                      <a:r>
                        <a:rPr lang="de-DE" sz="1400" dirty="0" err="1">
                          <a:latin typeface="Arial" panose="020B0604020202020204" pitchFamily="34" charset="0"/>
                          <a:cs typeface="Arial" panose="020B0604020202020204" pitchFamily="34" charset="0"/>
                        </a:rPr>
                        <a:t>komt</a:t>
                      </a:r>
                      <a:r>
                        <a:rPr lang="de-DE" sz="1400" dirty="0">
                          <a:latin typeface="Arial" panose="020B0604020202020204" pitchFamily="34" charset="0"/>
                          <a:cs typeface="Arial" panose="020B0604020202020204" pitchFamily="34" charset="0"/>
                        </a:rPr>
                        <a:t> dit </a:t>
                      </a:r>
                      <a:r>
                        <a:rPr lang="de-DE" sz="1400" dirty="0" err="1">
                          <a:latin typeface="Arial" panose="020B0604020202020204" pitchFamily="34" charset="0"/>
                          <a:cs typeface="Arial" panose="020B0604020202020204" pitchFamily="34" charset="0"/>
                        </a:rPr>
                        <a:t>door</a:t>
                      </a:r>
                      <a:r>
                        <a:rPr lang="de-DE" sz="1400" dirty="0">
                          <a:latin typeface="Arial" panose="020B0604020202020204" pitchFamily="34" charset="0"/>
                          <a:cs typeface="Arial" panose="020B0604020202020204" pitchFamily="34" charset="0"/>
                        </a:rPr>
                        <a:t>, denk je?</a:t>
                      </a:r>
                    </a:p>
                  </a:txBody>
                  <a:tcPr/>
                </a:tc>
                <a:extLst>
                  <a:ext uri="{0D108BD9-81ED-4DB2-BD59-A6C34878D82A}">
                    <a16:rowId xmlns:a16="http://schemas.microsoft.com/office/drawing/2014/main" val="10000"/>
                  </a:ext>
                </a:extLst>
              </a:tr>
              <a:tr h="288009">
                <a:tc>
                  <a:txBody>
                    <a:bodyPr/>
                    <a:lstStyle/>
                    <a:p>
                      <a:pPr algn="l"/>
                      <a:r>
                        <a:rPr lang="nl-NL" sz="1400" dirty="0">
                          <a:latin typeface="Arial" panose="020B0604020202020204" pitchFamily="34" charset="0"/>
                          <a:cs typeface="Arial" panose="020B0604020202020204" pitchFamily="34" charset="0"/>
                        </a:rPr>
                        <a:t>Veel genoemd: "tijdgebrek", "taalbarrière", "stress of drukte", of "geen interesse" </a:t>
                      </a:r>
                      <a:endParaRPr sz="14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0001"/>
                  </a:ext>
                </a:extLst>
              </a:tr>
            </a:tbl>
          </a:graphicData>
        </a:graphic>
      </p:graphicFrame>
    </p:spTree>
    <p:extLst>
      <p:ext uri="{BB962C8B-B14F-4D97-AF65-F5344CB8AC3E}">
        <p14:creationId xmlns:p14="http://schemas.microsoft.com/office/powerpoint/2010/main" val="231142998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1" name="Afbeelding 4">
            <a:extLst>
              <a:ext uri="{FF2B5EF4-FFF2-40B4-BE49-F238E27FC236}">
                <a16:creationId xmlns:a16="http://schemas.microsoft.com/office/drawing/2014/main" id="{284861B2-E74B-3A4F-A39B-D375A376D39D}"/>
              </a:ext>
            </a:extLst>
          </p:cNvPr>
          <p:cNvPicPr>
            <a:picLocks noChangeAspect="1" noChangeArrowheads="1"/>
          </p:cNvPicPr>
          <p:nvPr/>
        </p:nvPicPr>
        <p:blipFill>
          <a:blip r:embed="rId2"/>
          <a:srcRect/>
          <a:stretch/>
        </p:blipFill>
        <p:spPr bwMode="auto">
          <a:xfrm>
            <a:off x="10745788" y="295"/>
            <a:ext cx="1446212" cy="68574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5" name="ChartObject">
            <a:extLst>
              <a:ext uri="{FF2B5EF4-FFF2-40B4-BE49-F238E27FC236}">
                <a16:creationId xmlns:a16="http://schemas.microsoft.com/office/drawing/2014/main" id="{9D12C444-A907-5142-8188-3B5FD3AA95F3}"/>
              </a:ext>
            </a:extLst>
          </p:cNvPr>
          <p:cNvGraphicFramePr/>
          <p:nvPr/>
        </p:nvGraphicFramePr>
        <p:xfrm>
          <a:off x="1293862" y="2284551"/>
          <a:ext cx="6440315" cy="3426942"/>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6" name="ChartObject">
            <a:extLst>
              <a:ext uri="{FF2B5EF4-FFF2-40B4-BE49-F238E27FC236}">
                <a16:creationId xmlns:a16="http://schemas.microsoft.com/office/drawing/2014/main" id="{1BF8D0EA-8599-A04A-801E-31436663C5C4}"/>
              </a:ext>
            </a:extLst>
          </p:cNvPr>
          <p:cNvGraphicFramePr/>
          <p:nvPr/>
        </p:nvGraphicFramePr>
        <p:xfrm>
          <a:off x="480604" y="2127370"/>
          <a:ext cx="5726069" cy="3584123"/>
        </p:xfrm>
        <a:graphic>
          <a:graphicData uri="http://schemas.openxmlformats.org/drawingml/2006/chart">
            <c:chart xmlns:c="http://schemas.openxmlformats.org/drawingml/2006/chart" xmlns:r="http://schemas.openxmlformats.org/officeDocument/2006/relationships" r:id="rId4"/>
          </a:graphicData>
        </a:graphic>
      </p:graphicFrame>
      <p:sp>
        <p:nvSpPr>
          <p:cNvPr id="2" name="Tijdelijke aanduiding voor voettekst 1">
            <a:extLst>
              <a:ext uri="{FF2B5EF4-FFF2-40B4-BE49-F238E27FC236}">
                <a16:creationId xmlns:a16="http://schemas.microsoft.com/office/drawing/2014/main" id="{467E72D1-2AA2-2D10-F173-545516CBE5D8}"/>
              </a:ext>
            </a:extLst>
          </p:cNvPr>
          <p:cNvSpPr>
            <a:spLocks noGrp="1"/>
          </p:cNvSpPr>
          <p:nvPr>
            <p:ph type="ftr" sz="quarter" idx="11"/>
          </p:nvPr>
        </p:nvSpPr>
        <p:spPr/>
        <p:txBody>
          <a:bodyPr/>
          <a:lstStyle/>
          <a:p>
            <a:pPr>
              <a:defRPr/>
            </a:pPr>
            <a:r>
              <a:rPr lang="nl-NL"/>
              <a:t>Monitor BoekStartcoach 2024-2025</a:t>
            </a:r>
          </a:p>
        </p:txBody>
      </p:sp>
      <p:sp>
        <p:nvSpPr>
          <p:cNvPr id="3" name="Tijdelijke aanduiding voor dianummer 2">
            <a:extLst>
              <a:ext uri="{FF2B5EF4-FFF2-40B4-BE49-F238E27FC236}">
                <a16:creationId xmlns:a16="http://schemas.microsoft.com/office/drawing/2014/main" id="{ABAB7592-62DB-245A-45CA-4F879D7EE5A5}"/>
              </a:ext>
            </a:extLst>
          </p:cNvPr>
          <p:cNvSpPr>
            <a:spLocks noGrp="1"/>
          </p:cNvSpPr>
          <p:nvPr>
            <p:ph type="sldNum" sz="quarter" idx="12"/>
          </p:nvPr>
        </p:nvSpPr>
        <p:spPr/>
        <p:txBody>
          <a:bodyPr/>
          <a:lstStyle/>
          <a:p>
            <a:pPr>
              <a:defRPr/>
            </a:pPr>
            <a:fld id="{84C215EF-5F80-8547-A498-A3F1C9D4985D}" type="slidenum">
              <a:rPr lang="nl-NL" smtClean="0">
                <a:solidFill>
                  <a:schemeClr val="bg1"/>
                </a:solidFill>
              </a:rPr>
              <a:pPr>
                <a:defRPr/>
              </a:pPr>
              <a:t>19</a:t>
            </a:fld>
            <a:endParaRPr lang="nl-NL" dirty="0">
              <a:solidFill>
                <a:schemeClr val="bg1"/>
              </a:solidFill>
            </a:endParaRPr>
          </a:p>
        </p:txBody>
      </p:sp>
      <p:sp>
        <p:nvSpPr>
          <p:cNvPr id="4" name="Titel 1">
            <a:extLst>
              <a:ext uri="{FF2B5EF4-FFF2-40B4-BE49-F238E27FC236}">
                <a16:creationId xmlns:a16="http://schemas.microsoft.com/office/drawing/2014/main" id="{B377ED26-6B6B-B827-FEEC-8E1E3C29950F}"/>
              </a:ext>
            </a:extLst>
          </p:cNvPr>
          <p:cNvSpPr txBox="1">
            <a:spLocks noChangeArrowheads="1"/>
          </p:cNvSpPr>
          <p:nvPr/>
        </p:nvSpPr>
        <p:spPr bwMode="auto">
          <a:xfrm>
            <a:off x="720725" y="738188"/>
            <a:ext cx="9504363" cy="20308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eaLnBrk="1" hangingPunct="1">
              <a:lnSpc>
                <a:spcPct val="90000"/>
              </a:lnSpc>
            </a:pPr>
            <a:r>
              <a:rPr lang="nl-NL" altLang="nl-NL" sz="3600" b="1" dirty="0">
                <a:solidFill>
                  <a:schemeClr val="accent1"/>
                </a:solidFill>
                <a:latin typeface="Arial" panose="020B0604020202020204" pitchFamily="34" charset="0"/>
                <a:cs typeface="Arial" panose="020B0604020202020204" pitchFamily="34" charset="0"/>
              </a:rPr>
              <a:t>Resultaten vragenlijst </a:t>
            </a:r>
            <a:r>
              <a:rPr lang="nl-NL" altLang="nl-NL" sz="3600" b="1" dirty="0" err="1">
                <a:solidFill>
                  <a:schemeClr val="accent1"/>
                </a:solidFill>
                <a:latin typeface="Arial" panose="020B0604020202020204" pitchFamily="34" charset="0"/>
                <a:cs typeface="Arial" panose="020B0604020202020204" pitchFamily="34" charset="0"/>
              </a:rPr>
              <a:t>BoekStartcoach</a:t>
            </a:r>
            <a:endParaRPr lang="nl-NL" altLang="nl-NL" sz="3600" b="1" dirty="0">
              <a:solidFill>
                <a:schemeClr val="accent1"/>
              </a:solidFill>
              <a:latin typeface="Arial" panose="020B0604020202020204" pitchFamily="34" charset="0"/>
              <a:cs typeface="Arial" panose="020B0604020202020204" pitchFamily="34" charset="0"/>
            </a:endParaRPr>
          </a:p>
          <a:p>
            <a:pPr eaLnBrk="1" hangingPunct="1">
              <a:lnSpc>
                <a:spcPct val="90000"/>
              </a:lnSpc>
            </a:pPr>
            <a:endParaRPr lang="nl-NL" altLang="nl-NL" sz="2200" b="1" dirty="0">
              <a:solidFill>
                <a:schemeClr val="accent1"/>
              </a:solidFill>
              <a:latin typeface="Arial" panose="020B0604020202020204" pitchFamily="34" charset="0"/>
              <a:cs typeface="Arial" panose="020B0604020202020204" pitchFamily="34" charset="0"/>
            </a:endParaRPr>
          </a:p>
          <a:p>
            <a:pPr eaLnBrk="1" hangingPunct="1">
              <a:lnSpc>
                <a:spcPct val="90000"/>
              </a:lnSpc>
            </a:pPr>
            <a:r>
              <a:rPr lang="nl-NL" altLang="nl-NL" sz="2200" b="1" dirty="0">
                <a:solidFill>
                  <a:schemeClr val="accent1"/>
                </a:solidFill>
                <a:latin typeface="Arial" panose="020B0604020202020204" pitchFamily="34" charset="0"/>
                <a:cs typeface="Arial" panose="020B0604020202020204" pitchFamily="34" charset="0"/>
              </a:rPr>
              <a:t>Ik probeer, in het gesprek met ouders/verzorgers, het voorlezen thuis te bevorderen door: (N=113)</a:t>
            </a:r>
          </a:p>
          <a:p>
            <a:pPr eaLnBrk="1" hangingPunct="1">
              <a:lnSpc>
                <a:spcPct val="90000"/>
              </a:lnSpc>
            </a:pPr>
            <a:endParaRPr lang="nl-NL" altLang="nl-NL" sz="2200" b="1" dirty="0">
              <a:solidFill>
                <a:schemeClr val="accent1"/>
              </a:solidFill>
              <a:latin typeface="Arial" panose="020B0604020202020204" pitchFamily="34" charset="0"/>
              <a:cs typeface="Arial" panose="020B0604020202020204" pitchFamily="34" charset="0"/>
            </a:endParaRPr>
          </a:p>
          <a:p>
            <a:pPr marL="342900" indent="-342900" eaLnBrk="1" hangingPunct="1">
              <a:lnSpc>
                <a:spcPct val="90000"/>
              </a:lnSpc>
              <a:buFont typeface="Arial" panose="020B0604020202020204" pitchFamily="34" charset="0"/>
              <a:buChar char="•"/>
            </a:pPr>
            <a:endParaRPr lang="nl-NL" altLang="nl-NL" sz="2200" dirty="0">
              <a:latin typeface="Arial" panose="020B0604020202020204" pitchFamily="34" charset="0"/>
              <a:cs typeface="Arial" panose="020B0604020202020204" pitchFamily="34" charset="0"/>
            </a:endParaRPr>
          </a:p>
          <a:p>
            <a:pPr eaLnBrk="1" hangingPunct="1">
              <a:lnSpc>
                <a:spcPct val="90000"/>
              </a:lnSpc>
            </a:pPr>
            <a:endParaRPr lang="nl-NL" altLang="nl-NL" sz="2200" dirty="0">
              <a:latin typeface="Arial" panose="020B0604020202020204" pitchFamily="34" charset="0"/>
              <a:cs typeface="Arial" panose="020B0604020202020204" pitchFamily="34" charset="0"/>
            </a:endParaRPr>
          </a:p>
          <a:p>
            <a:pPr marL="342900" indent="-342900" eaLnBrk="1" hangingPunct="1">
              <a:lnSpc>
                <a:spcPct val="90000"/>
              </a:lnSpc>
              <a:buFont typeface="Arial" panose="020B0604020202020204" pitchFamily="34" charset="0"/>
              <a:buChar char="•"/>
            </a:pPr>
            <a:endParaRPr lang="nl-NL" altLang="nl-NL" sz="2200" dirty="0">
              <a:latin typeface="Arial" panose="020B0604020202020204" pitchFamily="34" charset="0"/>
              <a:cs typeface="Arial" panose="020B0604020202020204" pitchFamily="34" charset="0"/>
            </a:endParaRPr>
          </a:p>
        </p:txBody>
      </p:sp>
      <p:graphicFrame>
        <p:nvGraphicFramePr>
          <p:cNvPr id="10" name="ChartObject">
            <a:extLst>
              <a:ext uri="{FF2B5EF4-FFF2-40B4-BE49-F238E27FC236}">
                <a16:creationId xmlns:a16="http://schemas.microsoft.com/office/drawing/2014/main" id="{5C69C3DC-3F66-E879-27F8-525A7E108613}"/>
              </a:ext>
            </a:extLst>
          </p:cNvPr>
          <p:cNvGraphicFramePr>
            <a:graphicFrameLocks/>
          </p:cNvGraphicFramePr>
          <p:nvPr>
            <p:extLst>
              <p:ext uri="{D42A27DB-BD31-4B8C-83A1-F6EECF244321}">
                <p14:modId xmlns:p14="http://schemas.microsoft.com/office/powerpoint/2010/main" val="1288658752"/>
              </p:ext>
            </p:extLst>
          </p:nvPr>
        </p:nvGraphicFramePr>
        <p:xfrm>
          <a:off x="817685" y="2057400"/>
          <a:ext cx="7904896" cy="4207663"/>
        </p:xfrm>
        <a:graphic>
          <a:graphicData uri="http://schemas.openxmlformats.org/drawingml/2006/chart">
            <c:chart xmlns:c="http://schemas.openxmlformats.org/drawingml/2006/chart" xmlns:r="http://schemas.openxmlformats.org/officeDocument/2006/relationships" r:id="rId5"/>
          </a:graphicData>
        </a:graphic>
      </p:graphicFrame>
      <p:graphicFrame>
        <p:nvGraphicFramePr>
          <p:cNvPr id="11" name="Tabel 6">
            <a:extLst>
              <a:ext uri="{FF2B5EF4-FFF2-40B4-BE49-F238E27FC236}">
                <a16:creationId xmlns:a16="http://schemas.microsoft.com/office/drawing/2014/main" id="{E26F1E78-7401-D3C8-663B-5576D7492B9F}"/>
              </a:ext>
            </a:extLst>
          </p:cNvPr>
          <p:cNvGraphicFramePr>
            <a:graphicFrameLocks noGrp="1"/>
          </p:cNvGraphicFramePr>
          <p:nvPr>
            <p:extLst>
              <p:ext uri="{D42A27DB-BD31-4B8C-83A1-F6EECF244321}">
                <p14:modId xmlns:p14="http://schemas.microsoft.com/office/powerpoint/2010/main" val="3652628311"/>
              </p:ext>
            </p:extLst>
          </p:nvPr>
        </p:nvGraphicFramePr>
        <p:xfrm>
          <a:off x="8254877" y="3785506"/>
          <a:ext cx="2446155" cy="2183254"/>
        </p:xfrm>
        <a:graphic>
          <a:graphicData uri="http://schemas.openxmlformats.org/drawingml/2006/table">
            <a:tbl>
              <a:tblPr firstRow="1" bandRow="1">
                <a:tableStyleId>{5C22544A-7EE6-4342-B048-85BDC9FD1C3A}</a:tableStyleId>
              </a:tblPr>
              <a:tblGrid>
                <a:gridCol w="2446155">
                  <a:extLst>
                    <a:ext uri="{9D8B030D-6E8A-4147-A177-3AD203B41FA5}">
                      <a16:colId xmlns:a16="http://schemas.microsoft.com/office/drawing/2014/main" val="1276186031"/>
                    </a:ext>
                  </a:extLst>
                </a:gridCol>
              </a:tblGrid>
              <a:tr h="226002">
                <a:tc>
                  <a:txBody>
                    <a:bodyPr/>
                    <a:lstStyle/>
                    <a:p>
                      <a:r>
                        <a:rPr lang="nl-NL" sz="1200" dirty="0"/>
                        <a:t>Anders, namelijk:</a:t>
                      </a:r>
                    </a:p>
                  </a:txBody>
                  <a:tcPr/>
                </a:tc>
                <a:extLst>
                  <a:ext uri="{0D108BD9-81ED-4DB2-BD59-A6C34878D82A}">
                    <a16:rowId xmlns:a16="http://schemas.microsoft.com/office/drawing/2014/main" val="3047142559"/>
                  </a:ext>
                </a:extLst>
              </a:tr>
              <a:tr h="376670">
                <a:tc>
                  <a:txBody>
                    <a:bodyPr/>
                    <a:lstStyle/>
                    <a:p>
                      <a:r>
                        <a:rPr lang="nl-NL" sz="1200" dirty="0"/>
                        <a:t>Demonstreren hoe je voorleest aan een baby</a:t>
                      </a:r>
                    </a:p>
                  </a:txBody>
                  <a:tcPr/>
                </a:tc>
                <a:extLst>
                  <a:ext uri="{0D108BD9-81ED-4DB2-BD59-A6C34878D82A}">
                    <a16:rowId xmlns:a16="http://schemas.microsoft.com/office/drawing/2014/main" val="4192966042"/>
                  </a:ext>
                </a:extLst>
              </a:tr>
              <a:tr h="376670">
                <a:tc>
                  <a:txBody>
                    <a:bodyPr/>
                    <a:lstStyle/>
                    <a:p>
                      <a:r>
                        <a:rPr lang="nl-NL" sz="1200" dirty="0"/>
                        <a:t>Erop te wijzen dat de bibliotheek gratis is</a:t>
                      </a:r>
                    </a:p>
                  </a:txBody>
                  <a:tcPr/>
                </a:tc>
                <a:extLst>
                  <a:ext uri="{0D108BD9-81ED-4DB2-BD59-A6C34878D82A}">
                    <a16:rowId xmlns:a16="http://schemas.microsoft.com/office/drawing/2014/main" val="1814894335"/>
                  </a:ext>
                </a:extLst>
              </a:tr>
              <a:tr h="497267">
                <a:tc>
                  <a:txBody>
                    <a:bodyPr/>
                    <a:lstStyle/>
                    <a:p>
                      <a:r>
                        <a:rPr lang="nl-NL" sz="1200" dirty="0"/>
                        <a:t>Vragen of ze bekend zijn met de bibliotheek</a:t>
                      </a:r>
                    </a:p>
                  </a:txBody>
                  <a:tcPr/>
                </a:tc>
                <a:extLst>
                  <a:ext uri="{0D108BD9-81ED-4DB2-BD59-A6C34878D82A}">
                    <a16:rowId xmlns:a16="http://schemas.microsoft.com/office/drawing/2014/main" val="3995014512"/>
                  </a:ext>
                </a:extLst>
              </a:tr>
              <a:tr h="497267">
                <a:tc>
                  <a:txBody>
                    <a:bodyPr/>
                    <a:lstStyle/>
                    <a:p>
                      <a:r>
                        <a:rPr lang="nl-NL" sz="1200" dirty="0"/>
                        <a:t>Informeren over belang van voorlezen</a:t>
                      </a:r>
                    </a:p>
                  </a:txBody>
                  <a:tcPr/>
                </a:tc>
                <a:extLst>
                  <a:ext uri="{0D108BD9-81ED-4DB2-BD59-A6C34878D82A}">
                    <a16:rowId xmlns:a16="http://schemas.microsoft.com/office/drawing/2014/main" val="3614714695"/>
                  </a:ext>
                </a:extLst>
              </a:tr>
            </a:tbl>
          </a:graphicData>
        </a:graphic>
      </p:graphicFrame>
    </p:spTree>
    <p:extLst>
      <p:ext uri="{BB962C8B-B14F-4D97-AF65-F5344CB8AC3E}">
        <p14:creationId xmlns:p14="http://schemas.microsoft.com/office/powerpoint/2010/main" val="358753619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1" name="Afbeelding 4">
            <a:extLst>
              <a:ext uri="{FF2B5EF4-FFF2-40B4-BE49-F238E27FC236}">
                <a16:creationId xmlns:a16="http://schemas.microsoft.com/office/drawing/2014/main" id="{284861B2-E74B-3A4F-A39B-D375A376D39D}"/>
              </a:ext>
            </a:extLst>
          </p:cNvPr>
          <p:cNvPicPr>
            <a:picLocks noChangeAspect="1" noChangeArrowheads="1"/>
          </p:cNvPicPr>
          <p:nvPr/>
        </p:nvPicPr>
        <p:blipFill>
          <a:blip r:embed="rId2"/>
          <a:srcRect/>
          <a:stretch/>
        </p:blipFill>
        <p:spPr bwMode="auto">
          <a:xfrm>
            <a:off x="10745788" y="295"/>
            <a:ext cx="1446212" cy="68574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122" name="Titel 1">
            <a:extLst>
              <a:ext uri="{FF2B5EF4-FFF2-40B4-BE49-F238E27FC236}">
                <a16:creationId xmlns:a16="http://schemas.microsoft.com/office/drawing/2014/main" id="{907FD9FE-5D29-3C45-80DE-16745F857A9F}"/>
              </a:ext>
            </a:extLst>
          </p:cNvPr>
          <p:cNvSpPr txBox="1">
            <a:spLocks noChangeArrowheads="1"/>
          </p:cNvSpPr>
          <p:nvPr/>
        </p:nvSpPr>
        <p:spPr bwMode="auto">
          <a:xfrm>
            <a:off x="482369" y="145152"/>
            <a:ext cx="3913419" cy="11041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gn="ctr" eaLnBrk="1" hangingPunct="1">
              <a:lnSpc>
                <a:spcPct val="90000"/>
              </a:lnSpc>
            </a:pPr>
            <a:r>
              <a:rPr lang="nl-NL" altLang="nl-NL" sz="3600" b="1" dirty="0">
                <a:solidFill>
                  <a:schemeClr val="accent1"/>
                </a:solidFill>
                <a:latin typeface="Arial" panose="020B0604020202020204" pitchFamily="34" charset="0"/>
                <a:cs typeface="Arial" panose="020B0604020202020204" pitchFamily="34" charset="0"/>
              </a:rPr>
              <a:t>Deelnemende bibliotheken</a:t>
            </a:r>
          </a:p>
          <a:p>
            <a:pPr eaLnBrk="1" hangingPunct="1">
              <a:lnSpc>
                <a:spcPct val="90000"/>
              </a:lnSpc>
            </a:pPr>
            <a:endParaRPr lang="nl-NL" altLang="nl-NL" sz="2200" dirty="0">
              <a:latin typeface="Arial" panose="020B0604020202020204" pitchFamily="34" charset="0"/>
              <a:cs typeface="Arial" panose="020B0604020202020204" pitchFamily="34" charset="0"/>
            </a:endParaRPr>
          </a:p>
          <a:p>
            <a:pPr eaLnBrk="1" hangingPunct="1">
              <a:lnSpc>
                <a:spcPct val="90000"/>
              </a:lnSpc>
            </a:pPr>
            <a:endParaRPr lang="nl-NL" altLang="nl-NL" sz="2200" dirty="0">
              <a:solidFill>
                <a:schemeClr val="tx2"/>
              </a:solidFill>
              <a:latin typeface="Arial" panose="020B0604020202020204" pitchFamily="34" charset="0"/>
              <a:cs typeface="Arial" panose="020B0604020202020204" pitchFamily="34" charset="0"/>
            </a:endParaRPr>
          </a:p>
          <a:p>
            <a:pPr eaLnBrk="1" hangingPunct="1">
              <a:lnSpc>
                <a:spcPct val="90000"/>
              </a:lnSpc>
            </a:pPr>
            <a:endParaRPr lang="nl-NL" altLang="nl-NL" sz="2200" dirty="0">
              <a:latin typeface="Arial" panose="020B0604020202020204" pitchFamily="34" charset="0"/>
              <a:cs typeface="Arial" panose="020B0604020202020204" pitchFamily="34" charset="0"/>
            </a:endParaRPr>
          </a:p>
        </p:txBody>
      </p:sp>
      <p:sp>
        <p:nvSpPr>
          <p:cNvPr id="10" name="Tijdelijke aanduiding voor dianummer 9">
            <a:extLst>
              <a:ext uri="{FF2B5EF4-FFF2-40B4-BE49-F238E27FC236}">
                <a16:creationId xmlns:a16="http://schemas.microsoft.com/office/drawing/2014/main" id="{A9DE9AEB-4F9D-5533-05D5-5D832A92062A}"/>
              </a:ext>
            </a:extLst>
          </p:cNvPr>
          <p:cNvSpPr>
            <a:spLocks noGrp="1"/>
          </p:cNvSpPr>
          <p:nvPr>
            <p:ph type="sldNum" sz="quarter" idx="12"/>
          </p:nvPr>
        </p:nvSpPr>
        <p:spPr/>
        <p:txBody>
          <a:bodyPr/>
          <a:lstStyle/>
          <a:p>
            <a:pPr>
              <a:defRPr/>
            </a:pPr>
            <a:fld id="{84C215EF-5F80-8547-A498-A3F1C9D4985D}" type="slidenum">
              <a:rPr lang="nl-NL" smtClean="0">
                <a:solidFill>
                  <a:schemeClr val="bg1"/>
                </a:solidFill>
              </a:rPr>
              <a:pPr>
                <a:defRPr/>
              </a:pPr>
              <a:t>2</a:t>
            </a:fld>
            <a:endParaRPr lang="nl-NL" dirty="0">
              <a:solidFill>
                <a:schemeClr val="bg1"/>
              </a:solidFill>
            </a:endParaRPr>
          </a:p>
        </p:txBody>
      </p:sp>
      <p:pic>
        <p:nvPicPr>
          <p:cNvPr id="6" name="Afbeelding 5" descr="Afbeelding met kaart, tekst, atlas&#10;&#10;Automatisch gegenereerde beschrijving">
            <a:extLst>
              <a:ext uri="{FF2B5EF4-FFF2-40B4-BE49-F238E27FC236}">
                <a16:creationId xmlns:a16="http://schemas.microsoft.com/office/drawing/2014/main" id="{DACE1226-69BC-9225-C51C-4EBB6B427D76}"/>
              </a:ext>
            </a:extLst>
          </p:cNvPr>
          <p:cNvPicPr>
            <a:picLocks noChangeAspect="1"/>
          </p:cNvPicPr>
          <p:nvPr/>
        </p:nvPicPr>
        <p:blipFill>
          <a:blip r:embed="rId3"/>
          <a:srcRect l="4846" r="2901" b="3518"/>
          <a:stretch/>
        </p:blipFill>
        <p:spPr>
          <a:xfrm>
            <a:off x="5160110" y="2621"/>
            <a:ext cx="5621697" cy="6855379"/>
          </a:xfrm>
          <a:prstGeom prst="rect">
            <a:avLst/>
          </a:prstGeom>
        </p:spPr>
      </p:pic>
      <p:sp>
        <p:nvSpPr>
          <p:cNvPr id="3" name="Tekstvak 2">
            <a:extLst>
              <a:ext uri="{FF2B5EF4-FFF2-40B4-BE49-F238E27FC236}">
                <a16:creationId xmlns:a16="http://schemas.microsoft.com/office/drawing/2014/main" id="{6AEE6D11-30B3-A90E-DFC4-F2A1B2124543}"/>
              </a:ext>
            </a:extLst>
          </p:cNvPr>
          <p:cNvSpPr txBox="1"/>
          <p:nvPr/>
        </p:nvSpPr>
        <p:spPr>
          <a:xfrm>
            <a:off x="164269" y="1232216"/>
            <a:ext cx="4935456" cy="4278094"/>
          </a:xfrm>
          <a:prstGeom prst="rect">
            <a:avLst/>
          </a:prstGeom>
          <a:noFill/>
        </p:spPr>
        <p:txBody>
          <a:bodyPr wrap="square" numCol="2">
            <a:spAutoFit/>
          </a:bodyPr>
          <a:lstStyle/>
          <a:p>
            <a:r>
              <a:rPr lang="nl-NL" sz="1600" dirty="0">
                <a:solidFill>
                  <a:srgbClr val="000000"/>
                </a:solidFill>
                <a:effectLst/>
                <a:latin typeface="Aptos" panose="020B0004020202020204" pitchFamily="34" charset="0"/>
                <a:ea typeface="Aptos" panose="020B0004020202020204" pitchFamily="34" charset="0"/>
                <a:cs typeface="Aptos" panose="020B0004020202020204" pitchFamily="34" charset="0"/>
              </a:rPr>
              <a:t>Bibliotheek Rivierenland</a:t>
            </a:r>
            <a:endParaRPr lang="nl-NL" sz="1600" dirty="0">
              <a:effectLst/>
              <a:latin typeface="Aptos" panose="020B0004020202020204" pitchFamily="34" charset="0"/>
              <a:ea typeface="Aptos" panose="020B0004020202020204" pitchFamily="34" charset="0"/>
              <a:cs typeface="Aptos" panose="020B0004020202020204" pitchFamily="34" charset="0"/>
            </a:endParaRPr>
          </a:p>
          <a:p>
            <a:r>
              <a:rPr lang="nl-NL" sz="1600" dirty="0">
                <a:solidFill>
                  <a:srgbClr val="000000"/>
                </a:solidFill>
                <a:effectLst/>
                <a:latin typeface="Aptos" panose="020B0004020202020204" pitchFamily="34" charset="0"/>
                <a:ea typeface="Aptos" panose="020B0004020202020204" pitchFamily="34" charset="0"/>
                <a:cs typeface="Aptos" panose="020B0004020202020204" pitchFamily="34" charset="0"/>
              </a:rPr>
              <a:t>Bibliotheek Eemland</a:t>
            </a:r>
            <a:endParaRPr lang="nl-NL" sz="1600" dirty="0">
              <a:effectLst/>
              <a:latin typeface="Aptos" panose="020B0004020202020204" pitchFamily="34" charset="0"/>
              <a:ea typeface="Aptos" panose="020B0004020202020204" pitchFamily="34" charset="0"/>
              <a:cs typeface="Aptos" panose="020B0004020202020204" pitchFamily="34" charset="0"/>
            </a:endParaRPr>
          </a:p>
          <a:p>
            <a:r>
              <a:rPr lang="nl-NL" sz="1600" dirty="0">
                <a:solidFill>
                  <a:srgbClr val="000000"/>
                </a:solidFill>
                <a:effectLst/>
                <a:latin typeface="Aptos" panose="020B0004020202020204" pitchFamily="34" charset="0"/>
                <a:ea typeface="Aptos" panose="020B0004020202020204" pitchFamily="34" charset="0"/>
                <a:cs typeface="Aptos" panose="020B0004020202020204" pitchFamily="34" charset="0"/>
              </a:rPr>
              <a:t>de Bibliotheek Midden-Brabant</a:t>
            </a:r>
            <a:endParaRPr lang="nl-NL" sz="1600" dirty="0">
              <a:effectLst/>
              <a:latin typeface="Aptos" panose="020B0004020202020204" pitchFamily="34" charset="0"/>
              <a:ea typeface="Aptos" panose="020B0004020202020204" pitchFamily="34" charset="0"/>
              <a:cs typeface="Aptos" panose="020B0004020202020204" pitchFamily="34" charset="0"/>
            </a:endParaRPr>
          </a:p>
          <a:p>
            <a:r>
              <a:rPr lang="nl-NL" sz="1600" dirty="0">
                <a:solidFill>
                  <a:srgbClr val="000000"/>
                </a:solidFill>
                <a:effectLst/>
                <a:latin typeface="Aptos" panose="020B0004020202020204" pitchFamily="34" charset="0"/>
                <a:ea typeface="Aptos" panose="020B0004020202020204" pitchFamily="34" charset="0"/>
                <a:cs typeface="Aptos" panose="020B0004020202020204" pitchFamily="34" charset="0"/>
              </a:rPr>
              <a:t>Bibliotheken Noord Fryslân</a:t>
            </a:r>
            <a:endParaRPr lang="nl-NL" sz="1600" dirty="0">
              <a:effectLst/>
              <a:latin typeface="Aptos" panose="020B0004020202020204" pitchFamily="34" charset="0"/>
              <a:ea typeface="Aptos" panose="020B0004020202020204" pitchFamily="34" charset="0"/>
              <a:cs typeface="Aptos" panose="020B0004020202020204" pitchFamily="34" charset="0"/>
            </a:endParaRPr>
          </a:p>
          <a:p>
            <a:r>
              <a:rPr lang="nl-NL" sz="1600" dirty="0">
                <a:solidFill>
                  <a:srgbClr val="000000"/>
                </a:solidFill>
                <a:effectLst/>
                <a:latin typeface="Aptos" panose="020B0004020202020204" pitchFamily="34" charset="0"/>
                <a:ea typeface="Aptos" panose="020B0004020202020204" pitchFamily="34" charset="0"/>
                <a:cs typeface="Aptos" panose="020B0004020202020204" pitchFamily="34" charset="0"/>
              </a:rPr>
              <a:t>Kopgroep Bibliotheken</a:t>
            </a:r>
            <a:endParaRPr lang="nl-NL" sz="1600" dirty="0">
              <a:effectLst/>
              <a:latin typeface="Aptos" panose="020B0004020202020204" pitchFamily="34" charset="0"/>
              <a:ea typeface="Aptos" panose="020B0004020202020204" pitchFamily="34" charset="0"/>
              <a:cs typeface="Aptos" panose="020B0004020202020204" pitchFamily="34" charset="0"/>
            </a:endParaRPr>
          </a:p>
          <a:p>
            <a:r>
              <a:rPr lang="nl-NL" sz="1600" dirty="0">
                <a:solidFill>
                  <a:srgbClr val="000000"/>
                </a:solidFill>
                <a:effectLst/>
                <a:latin typeface="Aptos" panose="020B0004020202020204" pitchFamily="34" charset="0"/>
                <a:ea typeface="Aptos" panose="020B0004020202020204" pitchFamily="34" charset="0"/>
                <a:cs typeface="Aptos" panose="020B0004020202020204" pitchFamily="34" charset="0"/>
              </a:rPr>
              <a:t>Bibliotheek Oosterschelde</a:t>
            </a:r>
            <a:endParaRPr lang="nl-NL" sz="1600" dirty="0">
              <a:effectLst/>
              <a:latin typeface="Aptos" panose="020B0004020202020204" pitchFamily="34" charset="0"/>
              <a:ea typeface="Aptos" panose="020B0004020202020204" pitchFamily="34" charset="0"/>
              <a:cs typeface="Aptos" panose="020B0004020202020204" pitchFamily="34" charset="0"/>
            </a:endParaRPr>
          </a:p>
          <a:p>
            <a:r>
              <a:rPr lang="nl-NL" sz="1600" dirty="0">
                <a:solidFill>
                  <a:srgbClr val="000000"/>
                </a:solidFill>
                <a:effectLst/>
                <a:latin typeface="Aptos" panose="020B0004020202020204" pitchFamily="34" charset="0"/>
                <a:ea typeface="Aptos" panose="020B0004020202020204" pitchFamily="34" charset="0"/>
                <a:cs typeface="Aptos" panose="020B0004020202020204" pitchFamily="34" charset="0"/>
              </a:rPr>
              <a:t>Rozet</a:t>
            </a:r>
            <a:endParaRPr lang="nl-NL" sz="1600" dirty="0">
              <a:effectLst/>
              <a:latin typeface="Aptos" panose="020B0004020202020204" pitchFamily="34" charset="0"/>
              <a:ea typeface="Aptos" panose="020B0004020202020204" pitchFamily="34" charset="0"/>
              <a:cs typeface="Aptos" panose="020B0004020202020204" pitchFamily="34" charset="0"/>
            </a:endParaRPr>
          </a:p>
          <a:p>
            <a:r>
              <a:rPr lang="nl-NL" sz="1600" dirty="0">
                <a:solidFill>
                  <a:srgbClr val="000000"/>
                </a:solidFill>
                <a:effectLst/>
                <a:latin typeface="Aptos" panose="020B0004020202020204" pitchFamily="34" charset="0"/>
                <a:ea typeface="Aptos" panose="020B0004020202020204" pitchFamily="34" charset="0"/>
                <a:cs typeface="Aptos" panose="020B0004020202020204" pitchFamily="34" charset="0"/>
              </a:rPr>
              <a:t>Bibliotheek Drachten - Smallingerland</a:t>
            </a:r>
            <a:endParaRPr lang="nl-NL" sz="1600" dirty="0">
              <a:effectLst/>
              <a:latin typeface="Aptos" panose="020B0004020202020204" pitchFamily="34" charset="0"/>
              <a:ea typeface="Aptos" panose="020B0004020202020204" pitchFamily="34" charset="0"/>
              <a:cs typeface="Aptos" panose="020B0004020202020204" pitchFamily="34" charset="0"/>
            </a:endParaRPr>
          </a:p>
          <a:p>
            <a:r>
              <a:rPr lang="nl-NL" sz="1600" dirty="0">
                <a:solidFill>
                  <a:srgbClr val="000000"/>
                </a:solidFill>
                <a:effectLst/>
                <a:latin typeface="Aptos" panose="020B0004020202020204" pitchFamily="34" charset="0"/>
                <a:ea typeface="Aptos" panose="020B0004020202020204" pitchFamily="34" charset="0"/>
                <a:cs typeface="Aptos" panose="020B0004020202020204" pitchFamily="34" charset="0"/>
              </a:rPr>
              <a:t>Bibliotheek Rijn en Venen</a:t>
            </a:r>
            <a:endParaRPr lang="nl-NL" sz="1600" dirty="0">
              <a:effectLst/>
              <a:latin typeface="Aptos" panose="020B0004020202020204" pitchFamily="34" charset="0"/>
              <a:ea typeface="Aptos" panose="020B0004020202020204" pitchFamily="34" charset="0"/>
              <a:cs typeface="Aptos" panose="020B0004020202020204" pitchFamily="34" charset="0"/>
            </a:endParaRPr>
          </a:p>
          <a:p>
            <a:r>
              <a:rPr lang="nl-NL" sz="1600" dirty="0">
                <a:solidFill>
                  <a:srgbClr val="000000"/>
                </a:solidFill>
                <a:effectLst/>
                <a:latin typeface="Aptos" panose="020B0004020202020204" pitchFamily="34" charset="0"/>
                <a:ea typeface="Aptos" panose="020B0004020202020204" pitchFamily="34" charset="0"/>
                <a:cs typeface="Aptos" panose="020B0004020202020204" pitchFamily="34" charset="0"/>
              </a:rPr>
              <a:t>de Bibliotheek Maas en Peel</a:t>
            </a:r>
            <a:endParaRPr lang="nl-NL" sz="1600" dirty="0">
              <a:effectLst/>
              <a:latin typeface="Aptos" panose="020B0004020202020204" pitchFamily="34" charset="0"/>
              <a:ea typeface="Aptos" panose="020B0004020202020204" pitchFamily="34" charset="0"/>
              <a:cs typeface="Aptos" panose="020B0004020202020204" pitchFamily="34" charset="0"/>
            </a:endParaRPr>
          </a:p>
          <a:p>
            <a:r>
              <a:rPr lang="nl-NL" sz="1600" dirty="0">
                <a:solidFill>
                  <a:srgbClr val="000000"/>
                </a:solidFill>
                <a:effectLst/>
                <a:latin typeface="Aptos" panose="020B0004020202020204" pitchFamily="34" charset="0"/>
                <a:ea typeface="Aptos" panose="020B0004020202020204" pitchFamily="34" charset="0"/>
                <a:cs typeface="Aptos" panose="020B0004020202020204" pitchFamily="34" charset="0"/>
              </a:rPr>
              <a:t>DOK</a:t>
            </a:r>
            <a:endParaRPr lang="nl-NL" sz="1600" dirty="0">
              <a:effectLst/>
              <a:latin typeface="Aptos" panose="020B0004020202020204" pitchFamily="34" charset="0"/>
              <a:ea typeface="Aptos" panose="020B0004020202020204" pitchFamily="34" charset="0"/>
              <a:cs typeface="Aptos" panose="020B0004020202020204" pitchFamily="34" charset="0"/>
            </a:endParaRPr>
          </a:p>
          <a:p>
            <a:r>
              <a:rPr lang="nl-NL" sz="1600" dirty="0">
                <a:solidFill>
                  <a:srgbClr val="000000"/>
                </a:solidFill>
                <a:effectLst/>
                <a:latin typeface="Aptos" panose="020B0004020202020204" pitchFamily="34" charset="0"/>
                <a:ea typeface="Aptos" panose="020B0004020202020204" pitchFamily="34" charset="0"/>
                <a:cs typeface="Aptos" panose="020B0004020202020204" pitchFamily="34" charset="0"/>
              </a:rPr>
              <a:t>Huis73 's-Hertogenbosch en omgeving</a:t>
            </a:r>
            <a:endParaRPr lang="nl-NL" sz="1600" dirty="0">
              <a:effectLst/>
              <a:latin typeface="Aptos" panose="020B0004020202020204" pitchFamily="34" charset="0"/>
              <a:ea typeface="Aptos" panose="020B0004020202020204" pitchFamily="34" charset="0"/>
              <a:cs typeface="Aptos" panose="020B0004020202020204" pitchFamily="34" charset="0"/>
            </a:endParaRPr>
          </a:p>
          <a:p>
            <a:r>
              <a:rPr lang="nl-NL" sz="1600" dirty="0">
                <a:solidFill>
                  <a:srgbClr val="000000"/>
                </a:solidFill>
                <a:effectLst/>
                <a:latin typeface="Aptos" panose="020B0004020202020204" pitchFamily="34" charset="0"/>
                <a:ea typeface="Aptos" panose="020B0004020202020204" pitchFamily="34" charset="0"/>
                <a:cs typeface="Aptos" panose="020B0004020202020204" pitchFamily="34" charset="0"/>
              </a:rPr>
              <a:t>Bibliotheken Mar &amp; </a:t>
            </a:r>
            <a:r>
              <a:rPr lang="nl-NL" sz="1600" dirty="0" err="1">
                <a:solidFill>
                  <a:srgbClr val="000000"/>
                </a:solidFill>
                <a:effectLst/>
                <a:latin typeface="Aptos" panose="020B0004020202020204" pitchFamily="34" charset="0"/>
                <a:ea typeface="Aptos" panose="020B0004020202020204" pitchFamily="34" charset="0"/>
                <a:cs typeface="Aptos" panose="020B0004020202020204" pitchFamily="34" charset="0"/>
              </a:rPr>
              <a:t>Fean</a:t>
            </a:r>
            <a:endParaRPr lang="nl-NL" sz="1600" dirty="0">
              <a:effectLst/>
              <a:latin typeface="Aptos" panose="020B0004020202020204" pitchFamily="34" charset="0"/>
              <a:ea typeface="Aptos" panose="020B0004020202020204" pitchFamily="34" charset="0"/>
              <a:cs typeface="Aptos" panose="020B0004020202020204" pitchFamily="34" charset="0"/>
            </a:endParaRPr>
          </a:p>
          <a:p>
            <a:r>
              <a:rPr lang="nl-NL" sz="1600" dirty="0" err="1">
                <a:solidFill>
                  <a:srgbClr val="000000"/>
                </a:solidFill>
                <a:effectLst/>
                <a:latin typeface="Aptos" panose="020B0004020202020204" pitchFamily="34" charset="0"/>
                <a:ea typeface="Aptos" panose="020B0004020202020204" pitchFamily="34" charset="0"/>
                <a:cs typeface="Aptos" panose="020B0004020202020204" pitchFamily="34" charset="0"/>
              </a:rPr>
              <a:t>Theek</a:t>
            </a:r>
            <a:r>
              <a:rPr lang="nl-NL" sz="1600" dirty="0">
                <a:solidFill>
                  <a:srgbClr val="000000"/>
                </a:solidFill>
                <a:effectLst/>
                <a:latin typeface="Aptos" panose="020B0004020202020204" pitchFamily="34" charset="0"/>
                <a:ea typeface="Aptos" panose="020B0004020202020204" pitchFamily="34" charset="0"/>
                <a:cs typeface="Aptos" panose="020B0004020202020204" pitchFamily="34" charset="0"/>
              </a:rPr>
              <a:t> 5</a:t>
            </a:r>
            <a:endParaRPr lang="nl-NL" sz="1600" dirty="0">
              <a:effectLst/>
              <a:latin typeface="Aptos" panose="020B0004020202020204" pitchFamily="34" charset="0"/>
              <a:ea typeface="Aptos" panose="020B0004020202020204" pitchFamily="34" charset="0"/>
              <a:cs typeface="Aptos" panose="020B0004020202020204" pitchFamily="34" charset="0"/>
            </a:endParaRPr>
          </a:p>
          <a:p>
            <a:r>
              <a:rPr lang="nl-NL" sz="1600" dirty="0">
                <a:solidFill>
                  <a:srgbClr val="000000"/>
                </a:solidFill>
                <a:effectLst/>
                <a:latin typeface="Aptos" panose="020B0004020202020204" pitchFamily="34" charset="0"/>
                <a:ea typeface="Aptos" panose="020B0004020202020204" pitchFamily="34" charset="0"/>
                <a:cs typeface="Aptos" panose="020B0004020202020204" pitchFamily="34" charset="0"/>
              </a:rPr>
              <a:t>Bibliotheek Zuid-Kennemerland</a:t>
            </a:r>
            <a:endParaRPr lang="nl-NL" sz="1600" dirty="0">
              <a:effectLst/>
              <a:latin typeface="Aptos" panose="020B0004020202020204" pitchFamily="34" charset="0"/>
              <a:ea typeface="Aptos" panose="020B0004020202020204" pitchFamily="34" charset="0"/>
              <a:cs typeface="Aptos" panose="020B0004020202020204" pitchFamily="34" charset="0"/>
            </a:endParaRPr>
          </a:p>
          <a:p>
            <a:r>
              <a:rPr lang="nl-NL" sz="1600" dirty="0">
                <a:solidFill>
                  <a:srgbClr val="000000"/>
                </a:solidFill>
                <a:effectLst/>
                <a:latin typeface="Aptos" panose="020B0004020202020204" pitchFamily="34" charset="0"/>
                <a:ea typeface="Aptos" panose="020B0004020202020204" pitchFamily="34" charset="0"/>
                <a:cs typeface="Aptos" panose="020B0004020202020204" pitchFamily="34" charset="0"/>
              </a:rPr>
              <a:t>de Bibliotheek Eindhoven</a:t>
            </a:r>
            <a:endParaRPr lang="nl-NL" sz="1600" dirty="0">
              <a:effectLst/>
              <a:latin typeface="Aptos" panose="020B0004020202020204" pitchFamily="34" charset="0"/>
              <a:ea typeface="Aptos" panose="020B0004020202020204" pitchFamily="34" charset="0"/>
              <a:cs typeface="Aptos" panose="020B0004020202020204" pitchFamily="34" charset="0"/>
            </a:endParaRPr>
          </a:p>
          <a:p>
            <a:r>
              <a:rPr lang="nl-NL" sz="1600" dirty="0">
                <a:solidFill>
                  <a:srgbClr val="000000"/>
                </a:solidFill>
                <a:effectLst/>
                <a:latin typeface="Aptos" panose="020B0004020202020204" pitchFamily="34" charset="0"/>
                <a:ea typeface="Aptos" panose="020B0004020202020204" pitchFamily="34" charset="0"/>
                <a:cs typeface="Aptos" panose="020B0004020202020204" pitchFamily="34" charset="0"/>
              </a:rPr>
              <a:t>Bibliotheek </a:t>
            </a:r>
            <a:r>
              <a:rPr lang="nl-NL" sz="1600" dirty="0" err="1">
                <a:solidFill>
                  <a:srgbClr val="000000"/>
                </a:solidFill>
                <a:effectLst/>
                <a:latin typeface="Aptos" panose="020B0004020202020204" pitchFamily="34" charset="0"/>
                <a:ea typeface="Aptos" panose="020B0004020202020204" pitchFamily="34" charset="0"/>
                <a:cs typeface="Aptos" panose="020B0004020202020204" pitchFamily="34" charset="0"/>
              </a:rPr>
              <a:t>Achterhoekse</a:t>
            </a:r>
            <a:r>
              <a:rPr lang="nl-NL" sz="1600" dirty="0">
                <a:solidFill>
                  <a:srgbClr val="000000"/>
                </a:solidFill>
                <a:effectLst/>
                <a:latin typeface="Aptos" panose="020B0004020202020204" pitchFamily="34" charset="0"/>
                <a:ea typeface="Aptos" panose="020B0004020202020204" pitchFamily="34" charset="0"/>
                <a:cs typeface="Aptos" panose="020B0004020202020204" pitchFamily="34" charset="0"/>
              </a:rPr>
              <a:t> Poort</a:t>
            </a:r>
            <a:endParaRPr lang="nl-NL" sz="1600" dirty="0">
              <a:effectLst/>
              <a:latin typeface="Aptos" panose="020B0004020202020204" pitchFamily="34" charset="0"/>
              <a:ea typeface="Aptos" panose="020B0004020202020204" pitchFamily="34" charset="0"/>
              <a:cs typeface="Aptos" panose="020B0004020202020204" pitchFamily="34" charset="0"/>
            </a:endParaRPr>
          </a:p>
          <a:p>
            <a:r>
              <a:rPr lang="nl-NL" sz="1600" dirty="0">
                <a:solidFill>
                  <a:srgbClr val="000000"/>
                </a:solidFill>
                <a:effectLst/>
                <a:latin typeface="Aptos" panose="020B0004020202020204" pitchFamily="34" charset="0"/>
                <a:ea typeface="Aptos" panose="020B0004020202020204" pitchFamily="34" charset="0"/>
                <a:cs typeface="Aptos" panose="020B0004020202020204" pitchFamily="34" charset="0"/>
              </a:rPr>
              <a:t>Bibliotheek aan den IJssel</a:t>
            </a:r>
            <a:endParaRPr lang="nl-NL" sz="1600" dirty="0">
              <a:effectLst/>
              <a:latin typeface="Aptos" panose="020B0004020202020204" pitchFamily="34" charset="0"/>
              <a:ea typeface="Aptos" panose="020B0004020202020204" pitchFamily="34" charset="0"/>
              <a:cs typeface="Aptos" panose="020B0004020202020204" pitchFamily="34" charset="0"/>
            </a:endParaRPr>
          </a:p>
          <a:p>
            <a:r>
              <a:rPr lang="nl-NL" sz="1600" dirty="0">
                <a:solidFill>
                  <a:srgbClr val="000000"/>
                </a:solidFill>
                <a:effectLst/>
                <a:latin typeface="Aptos" panose="020B0004020202020204" pitchFamily="34" charset="0"/>
                <a:ea typeface="Aptos" panose="020B0004020202020204" pitchFamily="34" charset="0"/>
                <a:cs typeface="Aptos" panose="020B0004020202020204" pitchFamily="34" charset="0"/>
              </a:rPr>
              <a:t>Bibliotheek Hoorn</a:t>
            </a:r>
            <a:endParaRPr lang="nl-NL" sz="1600" dirty="0">
              <a:effectLst/>
              <a:latin typeface="Aptos" panose="020B0004020202020204" pitchFamily="34" charset="0"/>
              <a:ea typeface="Aptos" panose="020B0004020202020204" pitchFamily="34" charset="0"/>
              <a:cs typeface="Aptos" panose="020B0004020202020204" pitchFamily="34" charset="0"/>
            </a:endParaRPr>
          </a:p>
          <a:p>
            <a:r>
              <a:rPr lang="nl-NL" sz="1600" dirty="0">
                <a:solidFill>
                  <a:srgbClr val="000000"/>
                </a:solidFill>
                <a:effectLst/>
                <a:latin typeface="Aptos" panose="020B0004020202020204" pitchFamily="34" charset="0"/>
                <a:ea typeface="Aptos" panose="020B0004020202020204" pitchFamily="34" charset="0"/>
                <a:cs typeface="Aptos" panose="020B0004020202020204" pitchFamily="34" charset="0"/>
              </a:rPr>
              <a:t>Bibliotheek Het Groene Hart</a:t>
            </a:r>
            <a:endParaRPr lang="nl-NL" sz="1600" dirty="0">
              <a:effectLst/>
              <a:latin typeface="Aptos" panose="020B0004020202020204" pitchFamily="34" charset="0"/>
              <a:ea typeface="Aptos" panose="020B0004020202020204" pitchFamily="34" charset="0"/>
              <a:cs typeface="Aptos" panose="020B0004020202020204" pitchFamily="34" charset="0"/>
            </a:endParaRPr>
          </a:p>
          <a:p>
            <a:r>
              <a:rPr lang="nl-NL" sz="1600" dirty="0">
                <a:solidFill>
                  <a:srgbClr val="000000"/>
                </a:solidFill>
                <a:effectLst/>
                <a:latin typeface="Aptos" panose="020B0004020202020204" pitchFamily="34" charset="0"/>
                <a:ea typeface="Aptos" panose="020B0004020202020204" pitchFamily="34" charset="0"/>
                <a:cs typeface="Aptos" panose="020B0004020202020204" pitchFamily="34" charset="0"/>
              </a:rPr>
              <a:t>de Bibliotheek Deventer</a:t>
            </a:r>
            <a:endParaRPr lang="nl-NL" sz="1600" dirty="0">
              <a:effectLst/>
              <a:latin typeface="Aptos" panose="020B0004020202020204" pitchFamily="34" charset="0"/>
              <a:ea typeface="Aptos" panose="020B0004020202020204" pitchFamily="34" charset="0"/>
              <a:cs typeface="Aptos" panose="020B0004020202020204" pitchFamily="34" charset="0"/>
            </a:endParaRPr>
          </a:p>
          <a:p>
            <a:r>
              <a:rPr lang="nl-NL" sz="1600" dirty="0">
                <a:solidFill>
                  <a:srgbClr val="000000"/>
                </a:solidFill>
                <a:effectLst/>
                <a:latin typeface="Aptos" panose="020B0004020202020204" pitchFamily="34" charset="0"/>
                <a:ea typeface="Aptos" panose="020B0004020202020204" pitchFamily="34" charset="0"/>
                <a:cs typeface="Aptos" panose="020B0004020202020204" pitchFamily="34" charset="0"/>
              </a:rPr>
              <a:t>Bibliotheek Coevorden</a:t>
            </a:r>
            <a:endParaRPr lang="nl-NL" sz="1600" dirty="0">
              <a:effectLst/>
              <a:latin typeface="Aptos" panose="020B0004020202020204" pitchFamily="34" charset="0"/>
              <a:ea typeface="Aptos" panose="020B0004020202020204" pitchFamily="34" charset="0"/>
              <a:cs typeface="Aptos" panose="020B0004020202020204" pitchFamily="34" charset="0"/>
            </a:endParaRPr>
          </a:p>
          <a:p>
            <a:r>
              <a:rPr lang="nl-NL" sz="1600" dirty="0">
                <a:solidFill>
                  <a:srgbClr val="000000"/>
                </a:solidFill>
                <a:effectLst/>
                <a:latin typeface="Aptos" panose="020B0004020202020204" pitchFamily="34" charset="0"/>
                <a:ea typeface="Aptos" panose="020B0004020202020204" pitchFamily="34" charset="0"/>
                <a:cs typeface="Aptos" panose="020B0004020202020204" pitchFamily="34" charset="0"/>
              </a:rPr>
              <a:t>Bibliotheek Nuth</a:t>
            </a:r>
            <a:endParaRPr lang="nl-NL" sz="1600" dirty="0">
              <a:effectLst/>
              <a:latin typeface="Aptos" panose="020B0004020202020204" pitchFamily="34" charset="0"/>
              <a:ea typeface="Aptos" panose="020B0004020202020204" pitchFamily="34" charset="0"/>
              <a:cs typeface="Aptos" panose="020B0004020202020204" pitchFamily="34" charset="0"/>
            </a:endParaRPr>
          </a:p>
          <a:p>
            <a:r>
              <a:rPr lang="nl-NL" sz="1600" dirty="0">
                <a:solidFill>
                  <a:srgbClr val="000000"/>
                </a:solidFill>
                <a:effectLst/>
                <a:latin typeface="Aptos" panose="020B0004020202020204" pitchFamily="34" charset="0"/>
                <a:ea typeface="Aptos" panose="020B0004020202020204" pitchFamily="34" charset="0"/>
                <a:cs typeface="Aptos" panose="020B0004020202020204" pitchFamily="34" charset="0"/>
              </a:rPr>
              <a:t>Bibliotheek Veenendaal</a:t>
            </a:r>
            <a:endParaRPr lang="nl-NL" sz="1600" dirty="0">
              <a:effectLst/>
              <a:latin typeface="Aptos" panose="020B0004020202020204" pitchFamily="34" charset="0"/>
              <a:ea typeface="Aptos" panose="020B0004020202020204" pitchFamily="34" charset="0"/>
              <a:cs typeface="Aptos" panose="020B0004020202020204" pitchFamily="34" charset="0"/>
            </a:endParaRPr>
          </a:p>
          <a:p>
            <a:r>
              <a:rPr lang="nl-NL" sz="1600" dirty="0">
                <a:solidFill>
                  <a:srgbClr val="000000"/>
                </a:solidFill>
                <a:effectLst/>
                <a:latin typeface="Aptos" panose="020B0004020202020204" pitchFamily="34" charset="0"/>
                <a:ea typeface="Aptos" panose="020B0004020202020204" pitchFamily="34" charset="0"/>
                <a:cs typeface="Aptos" panose="020B0004020202020204" pitchFamily="34" charset="0"/>
              </a:rPr>
              <a:t>De </a:t>
            </a:r>
            <a:r>
              <a:rPr lang="nl-NL" sz="1600" dirty="0" err="1">
                <a:solidFill>
                  <a:srgbClr val="000000"/>
                </a:solidFill>
                <a:effectLst/>
                <a:latin typeface="Aptos" panose="020B0004020202020204" pitchFamily="34" charset="0"/>
                <a:ea typeface="Aptos" panose="020B0004020202020204" pitchFamily="34" charset="0"/>
                <a:cs typeface="Aptos" panose="020B0004020202020204" pitchFamily="34" charset="0"/>
              </a:rPr>
              <a:t>bblthk</a:t>
            </a:r>
            <a:endParaRPr lang="nl-NL" sz="1600" dirty="0">
              <a:effectLst/>
              <a:latin typeface="Aptos" panose="020B0004020202020204" pitchFamily="34" charset="0"/>
              <a:ea typeface="Aptos" panose="020B0004020202020204" pitchFamily="34" charset="0"/>
              <a:cs typeface="Aptos" panose="020B0004020202020204" pitchFamily="34" charset="0"/>
            </a:endParaRPr>
          </a:p>
          <a:p>
            <a:r>
              <a:rPr lang="nl-NL" sz="1600" dirty="0">
                <a:solidFill>
                  <a:srgbClr val="000000"/>
                </a:solidFill>
                <a:effectLst/>
                <a:latin typeface="Aptos" panose="020B0004020202020204" pitchFamily="34" charset="0"/>
                <a:ea typeface="Aptos" panose="020B0004020202020204" pitchFamily="34" charset="0"/>
                <a:cs typeface="Aptos" panose="020B0004020202020204" pitchFamily="34" charset="0"/>
              </a:rPr>
              <a:t>De Bibliotheek Utrecht</a:t>
            </a:r>
            <a:endParaRPr lang="nl-NL" sz="1600" dirty="0">
              <a:effectLst/>
              <a:latin typeface="Aptos" panose="020B0004020202020204" pitchFamily="34" charset="0"/>
              <a:ea typeface="Aptos" panose="020B0004020202020204" pitchFamily="34" charset="0"/>
              <a:cs typeface="Aptos" panose="020B0004020202020204" pitchFamily="34" charset="0"/>
            </a:endParaRPr>
          </a:p>
        </p:txBody>
      </p:sp>
      <p:sp>
        <p:nvSpPr>
          <p:cNvPr id="5" name="Tekstvak 4">
            <a:extLst>
              <a:ext uri="{FF2B5EF4-FFF2-40B4-BE49-F238E27FC236}">
                <a16:creationId xmlns:a16="http://schemas.microsoft.com/office/drawing/2014/main" id="{90B68B22-1A9E-6AE3-F1C6-B1E7152472EA}"/>
              </a:ext>
            </a:extLst>
          </p:cNvPr>
          <p:cNvSpPr txBox="1"/>
          <p:nvPr/>
        </p:nvSpPr>
        <p:spPr>
          <a:xfrm>
            <a:off x="139902" y="5534885"/>
            <a:ext cx="4935456" cy="1200329"/>
          </a:xfrm>
          <a:prstGeom prst="rect">
            <a:avLst/>
          </a:prstGeom>
          <a:solidFill>
            <a:schemeClr val="accent4"/>
          </a:solidFill>
        </p:spPr>
        <p:txBody>
          <a:bodyPr wrap="square">
            <a:spAutoFit/>
          </a:bodyPr>
          <a:lstStyle/>
          <a:p>
            <a:r>
              <a:rPr lang="nl-NL" sz="1800" dirty="0">
                <a:effectLst/>
                <a:latin typeface="Calibri" panose="020F0502020204030204" pitchFamily="34" charset="0"/>
                <a:ea typeface="Aptos" panose="020B0004020202020204" pitchFamily="34" charset="0"/>
                <a:cs typeface="Aptos" panose="020B0004020202020204" pitchFamily="34" charset="0"/>
              </a:rPr>
              <a:t>In totaal zijn er 71 bibliotheekorganisaties die meedoen met het programma BoekStartcoach. Met deze monitor hebben we 37% van deze bibliotheken bereikt. </a:t>
            </a:r>
            <a:endParaRPr lang="nl-NL" sz="2000" dirty="0">
              <a:effectLst/>
              <a:latin typeface="Aptos" panose="020B0004020202020204" pitchFamily="34" charset="0"/>
              <a:ea typeface="Aptos" panose="020B0004020202020204" pitchFamily="34" charset="0"/>
              <a:cs typeface="Aptos" panose="020B0004020202020204" pitchFamily="34" charset="0"/>
            </a:endParaRPr>
          </a:p>
        </p:txBody>
      </p:sp>
    </p:spTree>
    <p:extLst>
      <p:ext uri="{BB962C8B-B14F-4D97-AF65-F5344CB8AC3E}">
        <p14:creationId xmlns:p14="http://schemas.microsoft.com/office/powerpoint/2010/main" val="4493049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0C38BC1-3A05-29F8-06FC-13888EFE4A9C}"/>
            </a:ext>
          </a:extLst>
        </p:cNvPr>
        <p:cNvGrpSpPr/>
        <p:nvPr/>
      </p:nvGrpSpPr>
      <p:grpSpPr>
        <a:xfrm>
          <a:off x="0" y="0"/>
          <a:ext cx="0" cy="0"/>
          <a:chOff x="0" y="0"/>
          <a:chExt cx="0" cy="0"/>
        </a:xfrm>
      </p:grpSpPr>
      <p:pic>
        <p:nvPicPr>
          <p:cNvPr id="5121" name="Afbeelding 4">
            <a:extLst>
              <a:ext uri="{FF2B5EF4-FFF2-40B4-BE49-F238E27FC236}">
                <a16:creationId xmlns:a16="http://schemas.microsoft.com/office/drawing/2014/main" id="{CEC166E7-7EA0-A9C8-8F6D-A57CDA0F45CD}"/>
              </a:ext>
            </a:extLst>
          </p:cNvPr>
          <p:cNvPicPr>
            <a:picLocks noChangeAspect="1" noChangeArrowheads="1"/>
          </p:cNvPicPr>
          <p:nvPr/>
        </p:nvPicPr>
        <p:blipFill>
          <a:blip r:embed="rId2"/>
          <a:srcRect/>
          <a:stretch/>
        </p:blipFill>
        <p:spPr bwMode="auto">
          <a:xfrm>
            <a:off x="10745788" y="295"/>
            <a:ext cx="1446212" cy="68574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122" name="Titel 1">
            <a:extLst>
              <a:ext uri="{FF2B5EF4-FFF2-40B4-BE49-F238E27FC236}">
                <a16:creationId xmlns:a16="http://schemas.microsoft.com/office/drawing/2014/main" id="{BD523051-34BC-F33B-0D94-5B4637FCB7B8}"/>
              </a:ext>
            </a:extLst>
          </p:cNvPr>
          <p:cNvSpPr txBox="1">
            <a:spLocks noChangeArrowheads="1"/>
          </p:cNvSpPr>
          <p:nvPr/>
        </p:nvSpPr>
        <p:spPr bwMode="auto">
          <a:xfrm>
            <a:off x="720725" y="430227"/>
            <a:ext cx="9504363" cy="4706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eaLnBrk="1" hangingPunct="1">
              <a:lnSpc>
                <a:spcPct val="90000"/>
              </a:lnSpc>
            </a:pPr>
            <a:r>
              <a:rPr lang="nl-NL" altLang="nl-NL" sz="3600" b="1" dirty="0">
                <a:solidFill>
                  <a:schemeClr val="accent1"/>
                </a:solidFill>
                <a:latin typeface="Arial" panose="020B0604020202020204" pitchFamily="34" charset="0"/>
                <a:cs typeface="Arial" panose="020B0604020202020204" pitchFamily="34" charset="0"/>
              </a:rPr>
              <a:t>Resultaten vragenlijst </a:t>
            </a:r>
            <a:r>
              <a:rPr lang="nl-NL" altLang="nl-NL" sz="3600" b="1" dirty="0" err="1">
                <a:solidFill>
                  <a:schemeClr val="accent1"/>
                </a:solidFill>
                <a:latin typeface="Arial" panose="020B0604020202020204" pitchFamily="34" charset="0"/>
                <a:cs typeface="Arial" panose="020B0604020202020204" pitchFamily="34" charset="0"/>
              </a:rPr>
              <a:t>BoekStartcoach</a:t>
            </a:r>
            <a:endParaRPr lang="nl-NL" altLang="nl-NL" sz="3600" b="1" dirty="0">
              <a:solidFill>
                <a:schemeClr val="accent1"/>
              </a:solidFill>
              <a:latin typeface="Arial" panose="020B0604020202020204" pitchFamily="34" charset="0"/>
              <a:cs typeface="Arial" panose="020B0604020202020204" pitchFamily="34" charset="0"/>
            </a:endParaRPr>
          </a:p>
          <a:p>
            <a:pPr eaLnBrk="1" hangingPunct="1">
              <a:lnSpc>
                <a:spcPct val="90000"/>
              </a:lnSpc>
            </a:pPr>
            <a:endParaRPr lang="nl-NL" altLang="nl-NL" sz="2200" dirty="0">
              <a:latin typeface="Arial" panose="020B0604020202020204" pitchFamily="34" charset="0"/>
              <a:cs typeface="Arial" panose="020B0604020202020204" pitchFamily="34" charset="0"/>
            </a:endParaRPr>
          </a:p>
        </p:txBody>
      </p:sp>
      <p:sp>
        <p:nvSpPr>
          <p:cNvPr id="2" name="Tijdelijke aanduiding voor voettekst 1">
            <a:extLst>
              <a:ext uri="{FF2B5EF4-FFF2-40B4-BE49-F238E27FC236}">
                <a16:creationId xmlns:a16="http://schemas.microsoft.com/office/drawing/2014/main" id="{E1F36EF9-B858-49FA-FA09-DB248B88FF09}"/>
              </a:ext>
            </a:extLst>
          </p:cNvPr>
          <p:cNvSpPr>
            <a:spLocks noGrp="1"/>
          </p:cNvSpPr>
          <p:nvPr>
            <p:ph type="ftr" sz="quarter" idx="11"/>
          </p:nvPr>
        </p:nvSpPr>
        <p:spPr/>
        <p:txBody>
          <a:bodyPr/>
          <a:lstStyle/>
          <a:p>
            <a:pPr>
              <a:defRPr/>
            </a:pPr>
            <a:r>
              <a:rPr lang="nl-NL"/>
              <a:t>Monitor BoekStartcoach 2024-2025</a:t>
            </a:r>
          </a:p>
        </p:txBody>
      </p:sp>
      <p:sp>
        <p:nvSpPr>
          <p:cNvPr id="3" name="Tijdelijke aanduiding voor dianummer 2">
            <a:extLst>
              <a:ext uri="{FF2B5EF4-FFF2-40B4-BE49-F238E27FC236}">
                <a16:creationId xmlns:a16="http://schemas.microsoft.com/office/drawing/2014/main" id="{6EF068A2-8262-08AA-9E2D-90F7A9EA9BF6}"/>
              </a:ext>
            </a:extLst>
          </p:cNvPr>
          <p:cNvSpPr>
            <a:spLocks noGrp="1"/>
          </p:cNvSpPr>
          <p:nvPr>
            <p:ph type="sldNum" sz="quarter" idx="12"/>
          </p:nvPr>
        </p:nvSpPr>
        <p:spPr/>
        <p:txBody>
          <a:bodyPr/>
          <a:lstStyle/>
          <a:p>
            <a:pPr>
              <a:defRPr/>
            </a:pPr>
            <a:fld id="{84C215EF-5F80-8547-A498-A3F1C9D4985D}" type="slidenum">
              <a:rPr lang="nl-NL" smtClean="0">
                <a:solidFill>
                  <a:schemeClr val="bg1"/>
                </a:solidFill>
              </a:rPr>
              <a:pPr>
                <a:defRPr/>
              </a:pPr>
              <a:t>20</a:t>
            </a:fld>
            <a:endParaRPr lang="nl-NL" dirty="0">
              <a:solidFill>
                <a:schemeClr val="bg1"/>
              </a:solidFill>
            </a:endParaRPr>
          </a:p>
        </p:txBody>
      </p:sp>
      <p:graphicFrame>
        <p:nvGraphicFramePr>
          <p:cNvPr id="8" name="Grafiek 7">
            <a:extLst>
              <a:ext uri="{FF2B5EF4-FFF2-40B4-BE49-F238E27FC236}">
                <a16:creationId xmlns:a16="http://schemas.microsoft.com/office/drawing/2014/main" id="{71E882A2-7D0D-E8DB-176F-C48D3B95765E}"/>
              </a:ext>
            </a:extLst>
          </p:cNvPr>
          <p:cNvGraphicFramePr/>
          <p:nvPr>
            <p:extLst>
              <p:ext uri="{D42A27DB-BD31-4B8C-83A1-F6EECF244321}">
                <p14:modId xmlns:p14="http://schemas.microsoft.com/office/powerpoint/2010/main" val="1130374421"/>
              </p:ext>
            </p:extLst>
          </p:nvPr>
        </p:nvGraphicFramePr>
        <p:xfrm>
          <a:off x="333448" y="2080279"/>
          <a:ext cx="9891640" cy="2889406"/>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306104570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BC59A40-79F8-72EB-7F89-5A2D6E4D50C6}"/>
            </a:ext>
          </a:extLst>
        </p:cNvPr>
        <p:cNvGrpSpPr/>
        <p:nvPr/>
      </p:nvGrpSpPr>
      <p:grpSpPr>
        <a:xfrm>
          <a:off x="0" y="0"/>
          <a:ext cx="0" cy="0"/>
          <a:chOff x="0" y="0"/>
          <a:chExt cx="0" cy="0"/>
        </a:xfrm>
      </p:grpSpPr>
      <p:pic>
        <p:nvPicPr>
          <p:cNvPr id="5121" name="Afbeelding 4">
            <a:extLst>
              <a:ext uri="{FF2B5EF4-FFF2-40B4-BE49-F238E27FC236}">
                <a16:creationId xmlns:a16="http://schemas.microsoft.com/office/drawing/2014/main" id="{3164711A-F6D9-2619-9C7E-0FC3C5B3A603}"/>
              </a:ext>
            </a:extLst>
          </p:cNvPr>
          <p:cNvPicPr>
            <a:picLocks noChangeAspect="1" noChangeArrowheads="1"/>
          </p:cNvPicPr>
          <p:nvPr/>
        </p:nvPicPr>
        <p:blipFill>
          <a:blip r:embed="rId2"/>
          <a:srcRect/>
          <a:stretch/>
        </p:blipFill>
        <p:spPr bwMode="auto">
          <a:xfrm>
            <a:off x="10745788" y="295"/>
            <a:ext cx="1446212" cy="68574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122" name="Titel 1">
            <a:extLst>
              <a:ext uri="{FF2B5EF4-FFF2-40B4-BE49-F238E27FC236}">
                <a16:creationId xmlns:a16="http://schemas.microsoft.com/office/drawing/2014/main" id="{65895A7B-CECF-19FF-6097-8397A989B254}"/>
              </a:ext>
            </a:extLst>
          </p:cNvPr>
          <p:cNvSpPr txBox="1">
            <a:spLocks noChangeArrowheads="1"/>
          </p:cNvSpPr>
          <p:nvPr/>
        </p:nvSpPr>
        <p:spPr bwMode="auto">
          <a:xfrm>
            <a:off x="720725" y="430227"/>
            <a:ext cx="9504363" cy="4706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eaLnBrk="1" hangingPunct="1">
              <a:lnSpc>
                <a:spcPct val="90000"/>
              </a:lnSpc>
            </a:pPr>
            <a:r>
              <a:rPr lang="nl-NL" altLang="nl-NL" sz="3600" b="1" dirty="0">
                <a:solidFill>
                  <a:schemeClr val="accent1"/>
                </a:solidFill>
                <a:latin typeface="Arial" panose="020B0604020202020204" pitchFamily="34" charset="0"/>
                <a:cs typeface="Arial" panose="020B0604020202020204" pitchFamily="34" charset="0"/>
              </a:rPr>
              <a:t>Resultaten vragenlijst </a:t>
            </a:r>
            <a:r>
              <a:rPr lang="nl-NL" altLang="nl-NL" sz="3600" b="1" dirty="0" err="1">
                <a:solidFill>
                  <a:schemeClr val="accent1"/>
                </a:solidFill>
                <a:latin typeface="Arial" panose="020B0604020202020204" pitchFamily="34" charset="0"/>
                <a:cs typeface="Arial" panose="020B0604020202020204" pitchFamily="34" charset="0"/>
              </a:rPr>
              <a:t>BoekStartcoach</a:t>
            </a:r>
            <a:endParaRPr lang="nl-NL" altLang="nl-NL" sz="3600" b="1" dirty="0">
              <a:solidFill>
                <a:schemeClr val="accent1"/>
              </a:solidFill>
              <a:latin typeface="Arial" panose="020B0604020202020204" pitchFamily="34" charset="0"/>
              <a:cs typeface="Arial" panose="020B0604020202020204" pitchFamily="34" charset="0"/>
            </a:endParaRPr>
          </a:p>
          <a:p>
            <a:pPr eaLnBrk="1" hangingPunct="1">
              <a:lnSpc>
                <a:spcPct val="90000"/>
              </a:lnSpc>
            </a:pPr>
            <a:endParaRPr lang="nl-NL" altLang="nl-NL" sz="2200" dirty="0">
              <a:latin typeface="Arial" panose="020B0604020202020204" pitchFamily="34" charset="0"/>
              <a:cs typeface="Arial" panose="020B0604020202020204" pitchFamily="34" charset="0"/>
            </a:endParaRPr>
          </a:p>
        </p:txBody>
      </p:sp>
      <p:sp>
        <p:nvSpPr>
          <p:cNvPr id="2" name="Tijdelijke aanduiding voor voettekst 1">
            <a:extLst>
              <a:ext uri="{FF2B5EF4-FFF2-40B4-BE49-F238E27FC236}">
                <a16:creationId xmlns:a16="http://schemas.microsoft.com/office/drawing/2014/main" id="{990E47AA-9759-3BA9-8D98-CBB48466D1C8}"/>
              </a:ext>
            </a:extLst>
          </p:cNvPr>
          <p:cNvSpPr>
            <a:spLocks noGrp="1"/>
          </p:cNvSpPr>
          <p:nvPr>
            <p:ph type="ftr" sz="quarter" idx="11"/>
          </p:nvPr>
        </p:nvSpPr>
        <p:spPr/>
        <p:txBody>
          <a:bodyPr/>
          <a:lstStyle/>
          <a:p>
            <a:pPr>
              <a:defRPr/>
            </a:pPr>
            <a:r>
              <a:rPr lang="nl-NL"/>
              <a:t>Monitor BoekStartcoach 2024-2025</a:t>
            </a:r>
          </a:p>
        </p:txBody>
      </p:sp>
      <p:sp>
        <p:nvSpPr>
          <p:cNvPr id="3" name="Tijdelijke aanduiding voor dianummer 2">
            <a:extLst>
              <a:ext uri="{FF2B5EF4-FFF2-40B4-BE49-F238E27FC236}">
                <a16:creationId xmlns:a16="http://schemas.microsoft.com/office/drawing/2014/main" id="{8D10FD31-333E-03B0-9E5A-F87289BBBECC}"/>
              </a:ext>
            </a:extLst>
          </p:cNvPr>
          <p:cNvSpPr>
            <a:spLocks noGrp="1"/>
          </p:cNvSpPr>
          <p:nvPr>
            <p:ph type="sldNum" sz="quarter" idx="12"/>
          </p:nvPr>
        </p:nvSpPr>
        <p:spPr/>
        <p:txBody>
          <a:bodyPr/>
          <a:lstStyle/>
          <a:p>
            <a:pPr>
              <a:defRPr/>
            </a:pPr>
            <a:fld id="{84C215EF-5F80-8547-A498-A3F1C9D4985D}" type="slidenum">
              <a:rPr lang="nl-NL" smtClean="0">
                <a:solidFill>
                  <a:schemeClr val="bg1"/>
                </a:solidFill>
              </a:rPr>
              <a:pPr>
                <a:defRPr/>
              </a:pPr>
              <a:t>21</a:t>
            </a:fld>
            <a:endParaRPr lang="nl-NL" dirty="0">
              <a:solidFill>
                <a:schemeClr val="bg1"/>
              </a:solidFill>
            </a:endParaRPr>
          </a:p>
        </p:txBody>
      </p:sp>
      <p:graphicFrame>
        <p:nvGraphicFramePr>
          <p:cNvPr id="9" name="ChartObject">
            <a:extLst>
              <a:ext uri="{FF2B5EF4-FFF2-40B4-BE49-F238E27FC236}">
                <a16:creationId xmlns:a16="http://schemas.microsoft.com/office/drawing/2014/main" id="{60003790-5D45-A1EB-3014-4A737F3DFA81}"/>
              </a:ext>
            </a:extLst>
          </p:cNvPr>
          <p:cNvGraphicFramePr>
            <a:graphicFrameLocks/>
          </p:cNvGraphicFramePr>
          <p:nvPr>
            <p:extLst>
              <p:ext uri="{D42A27DB-BD31-4B8C-83A1-F6EECF244321}">
                <p14:modId xmlns:p14="http://schemas.microsoft.com/office/powerpoint/2010/main" val="3928155999"/>
              </p:ext>
            </p:extLst>
          </p:nvPr>
        </p:nvGraphicFramePr>
        <p:xfrm>
          <a:off x="5683250" y="2778411"/>
          <a:ext cx="4889367" cy="3088953"/>
        </p:xfrm>
        <a:graphic>
          <a:graphicData uri="http://schemas.openxmlformats.org/drawingml/2006/chart">
            <c:chart xmlns:c="http://schemas.openxmlformats.org/drawingml/2006/chart" xmlns:r="http://schemas.openxmlformats.org/officeDocument/2006/relationships" r:id="rId3"/>
          </a:graphicData>
        </a:graphic>
      </p:graphicFrame>
      <p:sp>
        <p:nvSpPr>
          <p:cNvPr id="10" name="Textplatzhalter 15">
            <a:extLst>
              <a:ext uri="{FF2B5EF4-FFF2-40B4-BE49-F238E27FC236}">
                <a16:creationId xmlns:a16="http://schemas.microsoft.com/office/drawing/2014/main" id="{8184389E-9921-55D5-5D25-09CA0F81BF4A}"/>
              </a:ext>
            </a:extLst>
          </p:cNvPr>
          <p:cNvSpPr txBox="1">
            <a:spLocks/>
          </p:cNvSpPr>
          <p:nvPr/>
        </p:nvSpPr>
        <p:spPr>
          <a:xfrm>
            <a:off x="5690394" y="1510158"/>
            <a:ext cx="4129088" cy="989956"/>
          </a:xfrm>
          <a:prstGeom prst="rect">
            <a:avLst/>
          </a:prstGeom>
        </p:spPr>
        <p:txBody>
          <a:bodyPr>
            <a:normAutofit/>
          </a:bodyPr>
          <a:lstStyle>
            <a:lvl1pPr marL="228600" indent="-228600" algn="l" rtl="0" eaLnBrk="1" fontAlgn="base" hangingPunct="1">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eaLnBrk="1" fontAlgn="base" hangingPunct="1">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1" fontAlgn="base" hangingPunct="1">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1" fontAlgn="base" hangingPunct="1">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1" fontAlgn="base" hangingPunct="1">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r">
              <a:lnSpc>
                <a:spcPct val="110000"/>
              </a:lnSpc>
              <a:buNone/>
            </a:pPr>
            <a:r>
              <a:rPr lang="de-DE" sz="1600" b="1" dirty="0" err="1">
                <a:solidFill>
                  <a:schemeClr val="accent1"/>
                </a:solidFill>
                <a:latin typeface="Arial" panose="020B0604020202020204" pitchFamily="34" charset="0"/>
                <a:cs typeface="Arial" panose="020B0604020202020204" pitchFamily="34" charset="0"/>
              </a:rPr>
              <a:t>Hoeveel</a:t>
            </a:r>
            <a:r>
              <a:rPr lang="de-DE" sz="1600" b="1" dirty="0">
                <a:solidFill>
                  <a:schemeClr val="accent1"/>
                </a:solidFill>
                <a:latin typeface="Arial" panose="020B0604020202020204" pitchFamily="34" charset="0"/>
                <a:cs typeface="Arial" panose="020B0604020202020204" pitchFamily="34" charset="0"/>
              </a:rPr>
              <a:t> </a:t>
            </a:r>
            <a:r>
              <a:rPr lang="de-DE" sz="1600" b="1" dirty="0" err="1">
                <a:solidFill>
                  <a:schemeClr val="accent1"/>
                </a:solidFill>
                <a:latin typeface="Arial" panose="020B0604020202020204" pitchFamily="34" charset="0"/>
                <a:cs typeface="Arial" panose="020B0604020202020204" pitchFamily="34" charset="0"/>
              </a:rPr>
              <a:t>ouders</a:t>
            </a:r>
            <a:r>
              <a:rPr lang="de-DE" sz="1600" b="1" dirty="0">
                <a:solidFill>
                  <a:schemeClr val="accent1"/>
                </a:solidFill>
                <a:latin typeface="Arial" panose="020B0604020202020204" pitchFamily="34" charset="0"/>
                <a:cs typeface="Arial" panose="020B0604020202020204" pitchFamily="34" charset="0"/>
              </a:rPr>
              <a:t>/</a:t>
            </a:r>
            <a:r>
              <a:rPr lang="de-DE" sz="1600" b="1" dirty="0" err="1">
                <a:solidFill>
                  <a:schemeClr val="accent1"/>
                </a:solidFill>
                <a:latin typeface="Arial" panose="020B0604020202020204" pitchFamily="34" charset="0"/>
                <a:cs typeface="Arial" panose="020B0604020202020204" pitchFamily="34" charset="0"/>
              </a:rPr>
              <a:t>verzorgers</a:t>
            </a:r>
            <a:r>
              <a:rPr lang="de-DE" sz="1600" b="1" dirty="0">
                <a:solidFill>
                  <a:schemeClr val="accent1"/>
                </a:solidFill>
                <a:latin typeface="Arial" panose="020B0604020202020204" pitchFamily="34" charset="0"/>
                <a:cs typeface="Arial" panose="020B0604020202020204" pitchFamily="34" charset="0"/>
              </a:rPr>
              <a:t> heb </a:t>
            </a:r>
            <a:r>
              <a:rPr lang="de-DE" sz="1600" b="1" dirty="0" err="1">
                <a:solidFill>
                  <a:schemeClr val="accent1"/>
                </a:solidFill>
                <a:latin typeface="Arial" panose="020B0604020202020204" pitchFamily="34" charset="0"/>
                <a:cs typeface="Arial" panose="020B0604020202020204" pitchFamily="34" charset="0"/>
              </a:rPr>
              <a:t>jij</a:t>
            </a:r>
            <a:r>
              <a:rPr lang="de-DE" sz="1600" b="1" dirty="0">
                <a:solidFill>
                  <a:schemeClr val="accent1"/>
                </a:solidFill>
                <a:latin typeface="Arial" panose="020B0604020202020204" pitchFamily="34" charset="0"/>
                <a:cs typeface="Arial" panose="020B0604020202020204" pitchFamily="34" charset="0"/>
              </a:rPr>
              <a:t> de </a:t>
            </a:r>
            <a:r>
              <a:rPr lang="de-DE" sz="1600" b="1" dirty="0" err="1">
                <a:solidFill>
                  <a:schemeClr val="accent1"/>
                </a:solidFill>
                <a:latin typeface="Arial" panose="020B0604020202020204" pitchFamily="34" charset="0"/>
                <a:cs typeface="Arial" panose="020B0604020202020204" pitchFamily="34" charset="0"/>
              </a:rPr>
              <a:t>afgelopen</a:t>
            </a:r>
            <a:r>
              <a:rPr lang="de-DE" sz="1600" b="1" dirty="0">
                <a:solidFill>
                  <a:schemeClr val="accent1"/>
                </a:solidFill>
                <a:latin typeface="Arial" panose="020B0604020202020204" pitchFamily="34" charset="0"/>
                <a:cs typeface="Arial" panose="020B0604020202020204" pitchFamily="34" charset="0"/>
              </a:rPr>
              <a:t> </a:t>
            </a:r>
            <a:r>
              <a:rPr lang="de-DE" sz="1600" b="1" dirty="0" err="1">
                <a:solidFill>
                  <a:schemeClr val="accent1"/>
                </a:solidFill>
                <a:latin typeface="Arial" panose="020B0604020202020204" pitchFamily="34" charset="0"/>
                <a:cs typeface="Arial" panose="020B0604020202020204" pitchFamily="34" charset="0"/>
              </a:rPr>
              <a:t>twee</a:t>
            </a:r>
            <a:r>
              <a:rPr lang="de-DE" sz="1600" b="1" dirty="0">
                <a:solidFill>
                  <a:schemeClr val="accent1"/>
                </a:solidFill>
                <a:latin typeface="Arial" panose="020B0604020202020204" pitchFamily="34" charset="0"/>
                <a:cs typeface="Arial" panose="020B0604020202020204" pitchFamily="34" charset="0"/>
              </a:rPr>
              <a:t> </a:t>
            </a:r>
            <a:r>
              <a:rPr lang="de-DE" sz="1600" b="1" dirty="0" err="1">
                <a:solidFill>
                  <a:schemeClr val="accent1"/>
                </a:solidFill>
                <a:latin typeface="Arial" panose="020B0604020202020204" pitchFamily="34" charset="0"/>
                <a:cs typeface="Arial" panose="020B0604020202020204" pitchFamily="34" charset="0"/>
              </a:rPr>
              <a:t>maanden</a:t>
            </a:r>
            <a:r>
              <a:rPr lang="de-DE" sz="1600" b="1" dirty="0">
                <a:solidFill>
                  <a:schemeClr val="accent1"/>
                </a:solidFill>
                <a:latin typeface="Arial" panose="020B0604020202020204" pitchFamily="34" charset="0"/>
                <a:cs typeface="Arial" panose="020B0604020202020204" pitchFamily="34" charset="0"/>
              </a:rPr>
              <a:t> </a:t>
            </a:r>
            <a:r>
              <a:rPr lang="de-DE" sz="1600" b="1" dirty="0" err="1">
                <a:solidFill>
                  <a:schemeClr val="accent1"/>
                </a:solidFill>
                <a:latin typeface="Arial" panose="020B0604020202020204" pitchFamily="34" charset="0"/>
                <a:cs typeface="Arial" panose="020B0604020202020204" pitchFamily="34" charset="0"/>
              </a:rPr>
              <a:t>doorverwezen</a:t>
            </a:r>
            <a:r>
              <a:rPr lang="de-DE" sz="1600" b="1" dirty="0">
                <a:solidFill>
                  <a:schemeClr val="accent1"/>
                </a:solidFill>
                <a:latin typeface="Arial" panose="020B0604020202020204" pitchFamily="34" charset="0"/>
                <a:cs typeface="Arial" panose="020B0604020202020204" pitchFamily="34" charset="0"/>
              </a:rPr>
              <a:t> </a:t>
            </a:r>
            <a:r>
              <a:rPr lang="de-DE" sz="1600" b="1" dirty="0" err="1">
                <a:solidFill>
                  <a:schemeClr val="accent1"/>
                </a:solidFill>
                <a:latin typeface="Arial" panose="020B0604020202020204" pitchFamily="34" charset="0"/>
                <a:cs typeface="Arial" panose="020B0604020202020204" pitchFamily="34" charset="0"/>
              </a:rPr>
              <a:t>naar</a:t>
            </a:r>
            <a:r>
              <a:rPr lang="de-DE" sz="1600" b="1" dirty="0">
                <a:solidFill>
                  <a:schemeClr val="accent1"/>
                </a:solidFill>
                <a:latin typeface="Arial" panose="020B0604020202020204" pitchFamily="34" charset="0"/>
                <a:cs typeface="Arial" panose="020B0604020202020204" pitchFamily="34" charset="0"/>
              </a:rPr>
              <a:t> de bibliotheek? (N=112)</a:t>
            </a:r>
          </a:p>
        </p:txBody>
      </p:sp>
      <p:graphicFrame>
        <p:nvGraphicFramePr>
          <p:cNvPr id="4" name="ChartObject">
            <a:extLst>
              <a:ext uri="{FF2B5EF4-FFF2-40B4-BE49-F238E27FC236}">
                <a16:creationId xmlns:a16="http://schemas.microsoft.com/office/drawing/2014/main" id="{A443D540-AF36-EEC4-D1E6-EBEFC3A420F7}"/>
              </a:ext>
            </a:extLst>
          </p:cNvPr>
          <p:cNvGraphicFramePr>
            <a:graphicFrameLocks/>
          </p:cNvGraphicFramePr>
          <p:nvPr>
            <p:extLst>
              <p:ext uri="{D42A27DB-BD31-4B8C-83A1-F6EECF244321}">
                <p14:modId xmlns:p14="http://schemas.microsoft.com/office/powerpoint/2010/main" val="1295121274"/>
              </p:ext>
            </p:extLst>
          </p:nvPr>
        </p:nvGraphicFramePr>
        <p:xfrm>
          <a:off x="758825" y="2639261"/>
          <a:ext cx="4403725" cy="3367251"/>
        </p:xfrm>
        <a:graphic>
          <a:graphicData uri="http://schemas.openxmlformats.org/drawingml/2006/chart">
            <c:chart xmlns:c="http://schemas.openxmlformats.org/drawingml/2006/chart" xmlns:r="http://schemas.openxmlformats.org/officeDocument/2006/relationships" r:id="rId4"/>
          </a:graphicData>
        </a:graphic>
      </p:graphicFrame>
      <p:sp>
        <p:nvSpPr>
          <p:cNvPr id="5" name="Textplatzhalter 15">
            <a:extLst>
              <a:ext uri="{FF2B5EF4-FFF2-40B4-BE49-F238E27FC236}">
                <a16:creationId xmlns:a16="http://schemas.microsoft.com/office/drawing/2014/main" id="{FF6F0481-D81D-1F7A-A365-C9AC3DAD5231}"/>
              </a:ext>
            </a:extLst>
          </p:cNvPr>
          <p:cNvSpPr txBox="1">
            <a:spLocks/>
          </p:cNvSpPr>
          <p:nvPr/>
        </p:nvSpPr>
        <p:spPr>
          <a:xfrm>
            <a:off x="667745" y="1464048"/>
            <a:ext cx="4292414" cy="794850"/>
          </a:xfrm>
          <a:prstGeom prst="rect">
            <a:avLst/>
          </a:prstGeom>
        </p:spPr>
        <p:txBody>
          <a:bodyPr>
            <a:noAutofit/>
          </a:bodyPr>
          <a:lstStyle>
            <a:lvl1pPr marL="228600" indent="-228600" algn="l" rtl="0" eaLnBrk="1" fontAlgn="base" hangingPunct="1">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eaLnBrk="1" fontAlgn="base" hangingPunct="1">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1" fontAlgn="base" hangingPunct="1">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1" fontAlgn="base" hangingPunct="1">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1" fontAlgn="base" hangingPunct="1">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nl-NL" sz="1600" b="1" dirty="0">
                <a:solidFill>
                  <a:schemeClr val="accent1"/>
                </a:solidFill>
                <a:latin typeface="Arial" panose="020B0604020202020204" pitchFamily="34" charset="0"/>
                <a:cs typeface="Arial" panose="020B0604020202020204" pitchFamily="34" charset="0"/>
              </a:rPr>
              <a:t>Met hoeveel ouders/verzorgers heb je gemiddeld contact per keer dat je aanwezig bent op het consultatiebureau? (N=110)</a:t>
            </a:r>
          </a:p>
        </p:txBody>
      </p:sp>
    </p:spTree>
    <p:extLst>
      <p:ext uri="{BB962C8B-B14F-4D97-AF65-F5344CB8AC3E}">
        <p14:creationId xmlns:p14="http://schemas.microsoft.com/office/powerpoint/2010/main" val="376538156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1" name="Afbeelding 4">
            <a:extLst>
              <a:ext uri="{FF2B5EF4-FFF2-40B4-BE49-F238E27FC236}">
                <a16:creationId xmlns:a16="http://schemas.microsoft.com/office/drawing/2014/main" id="{284861B2-E74B-3A4F-A39B-D375A376D39D}"/>
              </a:ext>
            </a:extLst>
          </p:cNvPr>
          <p:cNvPicPr>
            <a:picLocks noChangeAspect="1" noChangeArrowheads="1"/>
          </p:cNvPicPr>
          <p:nvPr/>
        </p:nvPicPr>
        <p:blipFill>
          <a:blip r:embed="rId2"/>
          <a:srcRect/>
          <a:stretch/>
        </p:blipFill>
        <p:spPr bwMode="auto">
          <a:xfrm>
            <a:off x="10745788" y="295"/>
            <a:ext cx="1446212" cy="68574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122" name="Titel 1">
            <a:extLst>
              <a:ext uri="{FF2B5EF4-FFF2-40B4-BE49-F238E27FC236}">
                <a16:creationId xmlns:a16="http://schemas.microsoft.com/office/drawing/2014/main" id="{907FD9FE-5D29-3C45-80DE-16745F857A9F}"/>
              </a:ext>
            </a:extLst>
          </p:cNvPr>
          <p:cNvSpPr txBox="1">
            <a:spLocks noChangeArrowheads="1"/>
          </p:cNvSpPr>
          <p:nvPr/>
        </p:nvSpPr>
        <p:spPr bwMode="auto">
          <a:xfrm>
            <a:off x="720725" y="201878"/>
            <a:ext cx="9504363" cy="6679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eaLnBrk="1" hangingPunct="1">
              <a:lnSpc>
                <a:spcPct val="90000"/>
              </a:lnSpc>
            </a:pPr>
            <a:r>
              <a:rPr lang="nl-NL" altLang="nl-NL" sz="3600" b="1" dirty="0">
                <a:solidFill>
                  <a:schemeClr val="accent1"/>
                </a:solidFill>
                <a:latin typeface="Arial" panose="020B0604020202020204" pitchFamily="34" charset="0"/>
                <a:cs typeface="Arial" panose="020B0604020202020204" pitchFamily="34" charset="0"/>
              </a:rPr>
              <a:t>Resultaten vragenlijst </a:t>
            </a:r>
            <a:r>
              <a:rPr lang="nl-NL" altLang="nl-NL" sz="3600" b="1" dirty="0" err="1">
                <a:solidFill>
                  <a:schemeClr val="accent1"/>
                </a:solidFill>
                <a:latin typeface="Arial" panose="020B0604020202020204" pitchFamily="34" charset="0"/>
                <a:cs typeface="Arial" panose="020B0604020202020204" pitchFamily="34" charset="0"/>
              </a:rPr>
              <a:t>BoekStartcoach</a:t>
            </a:r>
            <a:endParaRPr lang="nl-NL" altLang="nl-NL" sz="3600" b="1" dirty="0">
              <a:solidFill>
                <a:schemeClr val="accent1"/>
              </a:solidFill>
              <a:latin typeface="Arial" panose="020B0604020202020204" pitchFamily="34" charset="0"/>
              <a:cs typeface="Arial" panose="020B0604020202020204" pitchFamily="34" charset="0"/>
            </a:endParaRPr>
          </a:p>
          <a:p>
            <a:pPr eaLnBrk="1" hangingPunct="1">
              <a:lnSpc>
                <a:spcPct val="90000"/>
              </a:lnSpc>
            </a:pPr>
            <a:endParaRPr lang="nl-NL" altLang="nl-NL" sz="2200" dirty="0">
              <a:latin typeface="Arial" panose="020B0604020202020204" pitchFamily="34" charset="0"/>
              <a:cs typeface="Arial" panose="020B0604020202020204" pitchFamily="34" charset="0"/>
            </a:endParaRPr>
          </a:p>
        </p:txBody>
      </p:sp>
      <p:sp>
        <p:nvSpPr>
          <p:cNvPr id="2" name="Tijdelijke aanduiding voor voettekst 1">
            <a:extLst>
              <a:ext uri="{FF2B5EF4-FFF2-40B4-BE49-F238E27FC236}">
                <a16:creationId xmlns:a16="http://schemas.microsoft.com/office/drawing/2014/main" id="{45AABADA-B289-8FAC-CABF-D30381F5DB38}"/>
              </a:ext>
            </a:extLst>
          </p:cNvPr>
          <p:cNvSpPr>
            <a:spLocks noGrp="1"/>
          </p:cNvSpPr>
          <p:nvPr>
            <p:ph type="ftr" sz="quarter" idx="11"/>
          </p:nvPr>
        </p:nvSpPr>
        <p:spPr/>
        <p:txBody>
          <a:bodyPr/>
          <a:lstStyle/>
          <a:p>
            <a:pPr>
              <a:defRPr/>
            </a:pPr>
            <a:r>
              <a:rPr lang="nl-NL"/>
              <a:t>Monitor BoekStartcoach 2024-2025</a:t>
            </a:r>
          </a:p>
        </p:txBody>
      </p:sp>
      <p:sp>
        <p:nvSpPr>
          <p:cNvPr id="3" name="Tijdelijke aanduiding voor dianummer 2">
            <a:extLst>
              <a:ext uri="{FF2B5EF4-FFF2-40B4-BE49-F238E27FC236}">
                <a16:creationId xmlns:a16="http://schemas.microsoft.com/office/drawing/2014/main" id="{6C877F53-A9C8-12C6-DAA1-C3856CDC704E}"/>
              </a:ext>
            </a:extLst>
          </p:cNvPr>
          <p:cNvSpPr>
            <a:spLocks noGrp="1"/>
          </p:cNvSpPr>
          <p:nvPr>
            <p:ph type="sldNum" sz="quarter" idx="12"/>
          </p:nvPr>
        </p:nvSpPr>
        <p:spPr/>
        <p:txBody>
          <a:bodyPr/>
          <a:lstStyle/>
          <a:p>
            <a:pPr>
              <a:defRPr/>
            </a:pPr>
            <a:fld id="{84C215EF-5F80-8547-A498-A3F1C9D4985D}" type="slidenum">
              <a:rPr lang="nl-NL" smtClean="0">
                <a:solidFill>
                  <a:schemeClr val="bg1"/>
                </a:solidFill>
              </a:rPr>
              <a:pPr>
                <a:defRPr/>
              </a:pPr>
              <a:t>22</a:t>
            </a:fld>
            <a:endParaRPr lang="nl-NL" dirty="0">
              <a:solidFill>
                <a:schemeClr val="bg1"/>
              </a:solidFill>
            </a:endParaRPr>
          </a:p>
        </p:txBody>
      </p:sp>
      <p:graphicFrame>
        <p:nvGraphicFramePr>
          <p:cNvPr id="22" name="Grafiek 21">
            <a:extLst>
              <a:ext uri="{FF2B5EF4-FFF2-40B4-BE49-F238E27FC236}">
                <a16:creationId xmlns:a16="http://schemas.microsoft.com/office/drawing/2014/main" id="{D4EB2543-E879-6F86-A413-42172D500E3D}"/>
              </a:ext>
            </a:extLst>
          </p:cNvPr>
          <p:cNvGraphicFramePr/>
          <p:nvPr>
            <p:extLst>
              <p:ext uri="{D42A27DB-BD31-4B8C-83A1-F6EECF244321}">
                <p14:modId xmlns:p14="http://schemas.microsoft.com/office/powerpoint/2010/main" val="2389863091"/>
              </p:ext>
            </p:extLst>
          </p:nvPr>
        </p:nvGraphicFramePr>
        <p:xfrm>
          <a:off x="477644" y="1072423"/>
          <a:ext cx="9200550" cy="2889406"/>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23" name="New Table">
            <a:extLst>
              <a:ext uri="{FF2B5EF4-FFF2-40B4-BE49-F238E27FC236}">
                <a16:creationId xmlns:a16="http://schemas.microsoft.com/office/drawing/2014/main" id="{AFEA04C9-57F8-6B0A-5F38-09BEF5A97CCE}"/>
              </a:ext>
            </a:extLst>
          </p:cNvPr>
          <p:cNvGraphicFramePr>
            <a:graphicFrameLocks/>
          </p:cNvGraphicFramePr>
          <p:nvPr>
            <p:extLst>
              <p:ext uri="{D42A27DB-BD31-4B8C-83A1-F6EECF244321}">
                <p14:modId xmlns:p14="http://schemas.microsoft.com/office/powerpoint/2010/main" val="2044681691"/>
              </p:ext>
            </p:extLst>
          </p:nvPr>
        </p:nvGraphicFramePr>
        <p:xfrm>
          <a:off x="5854700" y="4034886"/>
          <a:ext cx="3662753" cy="2185234"/>
        </p:xfrm>
        <a:graphic>
          <a:graphicData uri="http://schemas.openxmlformats.org/drawingml/2006/table">
            <a:tbl>
              <a:tblPr firstRow="1" bandRow="1">
                <a:tableStyleId>{5C22544A-7EE6-4342-B048-85BDC9FD1C3A}</a:tableStyleId>
              </a:tblPr>
              <a:tblGrid>
                <a:gridCol w="3662753">
                  <a:extLst>
                    <a:ext uri="{9D8B030D-6E8A-4147-A177-3AD203B41FA5}">
                      <a16:colId xmlns:a16="http://schemas.microsoft.com/office/drawing/2014/main" val="20000"/>
                    </a:ext>
                  </a:extLst>
                </a:gridCol>
              </a:tblGrid>
              <a:tr h="348290">
                <a:tc>
                  <a:txBody>
                    <a:bodyPr/>
                    <a:lstStyle/>
                    <a:p>
                      <a:pPr lvl="0"/>
                      <a:r>
                        <a:rPr lang="de-DE" sz="1100" dirty="0" err="1">
                          <a:latin typeface="Arial" panose="020B0604020202020204" pitchFamily="34" charset="0"/>
                          <a:cs typeface="Arial" panose="020B0604020202020204" pitchFamily="34" charset="0"/>
                        </a:rPr>
                        <a:t>Waar</a:t>
                      </a:r>
                      <a:r>
                        <a:rPr lang="de-DE" sz="1100" dirty="0">
                          <a:latin typeface="Arial" panose="020B0604020202020204" pitchFamily="34" charset="0"/>
                          <a:cs typeface="Arial" panose="020B0604020202020204" pitchFamily="34" charset="0"/>
                        </a:rPr>
                        <a:t> </a:t>
                      </a:r>
                      <a:r>
                        <a:rPr lang="de-DE" sz="1100" dirty="0" err="1">
                          <a:latin typeface="Arial" panose="020B0604020202020204" pitchFamily="34" charset="0"/>
                          <a:cs typeface="Arial" panose="020B0604020202020204" pitchFamily="34" charset="0"/>
                        </a:rPr>
                        <a:t>komt</a:t>
                      </a:r>
                      <a:r>
                        <a:rPr lang="de-DE" sz="1100" dirty="0">
                          <a:latin typeface="Arial" panose="020B0604020202020204" pitchFamily="34" charset="0"/>
                          <a:cs typeface="Arial" panose="020B0604020202020204" pitchFamily="34" charset="0"/>
                        </a:rPr>
                        <a:t> dit </a:t>
                      </a:r>
                      <a:r>
                        <a:rPr lang="de-DE" sz="1100" dirty="0" err="1">
                          <a:latin typeface="Arial" panose="020B0604020202020204" pitchFamily="34" charset="0"/>
                          <a:cs typeface="Arial" panose="020B0604020202020204" pitchFamily="34" charset="0"/>
                        </a:rPr>
                        <a:t>door</a:t>
                      </a:r>
                      <a:r>
                        <a:rPr lang="de-DE" sz="1100" dirty="0">
                          <a:latin typeface="Arial" panose="020B0604020202020204" pitchFamily="34" charset="0"/>
                          <a:cs typeface="Arial" panose="020B0604020202020204" pitchFamily="34" charset="0"/>
                        </a:rPr>
                        <a:t>, denk je?</a:t>
                      </a:r>
                    </a:p>
                  </a:txBody>
                  <a:tcPr/>
                </a:tc>
                <a:extLst>
                  <a:ext uri="{0D108BD9-81ED-4DB2-BD59-A6C34878D82A}">
                    <a16:rowId xmlns:a16="http://schemas.microsoft.com/office/drawing/2014/main" val="10000"/>
                  </a:ext>
                </a:extLst>
              </a:tr>
              <a:tr h="275696">
                <a:tc>
                  <a:txBody>
                    <a:bodyPr/>
                    <a:lstStyle/>
                    <a:p>
                      <a:pPr algn="l"/>
                      <a:r>
                        <a:rPr lang="nl-NL" sz="1100" dirty="0">
                          <a:latin typeface="Arial" panose="020B0604020202020204" pitchFamily="34" charset="0"/>
                          <a:cs typeface="Arial" panose="020B0604020202020204" pitchFamily="34" charset="0"/>
                        </a:rPr>
                        <a:t>Onbekendheid</a:t>
                      </a:r>
                      <a:endParaRPr sz="11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0001"/>
                  </a:ext>
                </a:extLst>
              </a:tr>
              <a:tr h="412947">
                <a:tc>
                  <a:txBody>
                    <a:bodyPr/>
                    <a:lstStyle/>
                    <a:p>
                      <a:pPr algn="l"/>
                      <a:r>
                        <a:rPr lang="nl-NL" sz="1100" dirty="0">
                          <a:latin typeface="Arial" panose="020B0604020202020204" pitchFamily="34" charset="0"/>
                          <a:cs typeface="Arial" panose="020B0604020202020204" pitchFamily="34" charset="0"/>
                        </a:rPr>
                        <a:t>Sommige ouders zijn bang dat ik iets van ze wil of ze iets ga verplichten.</a:t>
                      </a:r>
                      <a:endParaRPr sz="11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247261665"/>
                  </a:ext>
                </a:extLst>
              </a:tr>
              <a:tr h="297322">
                <a:tc>
                  <a:txBody>
                    <a:bodyPr/>
                    <a:lstStyle/>
                    <a:p>
                      <a:pPr algn="l"/>
                      <a:r>
                        <a:rPr lang="nl-NL" sz="1100" dirty="0">
                          <a:latin typeface="Arial" panose="020B0604020202020204" pitchFamily="34" charset="0"/>
                          <a:cs typeface="Arial" panose="020B0604020202020204" pitchFamily="34" charset="0"/>
                        </a:rPr>
                        <a:t>Ouders kennen het belang niet</a:t>
                      </a:r>
                      <a:endParaRPr sz="11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3594883826"/>
                  </a:ext>
                </a:extLst>
              </a:tr>
              <a:tr h="289063">
                <a:tc>
                  <a:txBody>
                    <a:bodyPr/>
                    <a:lstStyle/>
                    <a:p>
                      <a:pPr algn="l"/>
                      <a:r>
                        <a:rPr lang="nl-NL" sz="1100" dirty="0">
                          <a:latin typeface="Arial" panose="020B0604020202020204" pitchFamily="34" charset="0"/>
                          <a:cs typeface="Arial" panose="020B0604020202020204" pitchFamily="34" charset="0"/>
                        </a:rPr>
                        <a:t>Kind vraagt aandacht van de ouder</a:t>
                      </a:r>
                      <a:endParaRPr sz="11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598870818"/>
                  </a:ext>
                </a:extLst>
              </a:tr>
              <a:tr h="289063">
                <a:tc>
                  <a:txBody>
                    <a:bodyPr/>
                    <a:lstStyle/>
                    <a:p>
                      <a:pPr algn="l"/>
                      <a:r>
                        <a:rPr lang="nl-NL" sz="1100" dirty="0">
                          <a:latin typeface="Arial" panose="020B0604020202020204" pitchFamily="34" charset="0"/>
                          <a:cs typeface="Arial" panose="020B0604020202020204" pitchFamily="34" charset="0"/>
                        </a:rPr>
                        <a:t>Geen tijd</a:t>
                      </a:r>
                      <a:endParaRPr sz="11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3223731721"/>
                  </a:ext>
                </a:extLst>
              </a:tr>
              <a:tr h="252000">
                <a:tc>
                  <a:txBody>
                    <a:bodyPr/>
                    <a:lstStyle/>
                    <a:p>
                      <a:pPr algn="l"/>
                      <a:r>
                        <a:rPr lang="nl-NL" sz="1100" dirty="0">
                          <a:latin typeface="Arial" panose="020B0604020202020204" pitchFamily="34" charset="0"/>
                          <a:cs typeface="Arial" panose="020B0604020202020204" pitchFamily="34" charset="0"/>
                        </a:rPr>
                        <a:t>Vervelende ervaring met de bibliotheek of met lezen</a:t>
                      </a:r>
                      <a:endParaRPr sz="11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3015451599"/>
                  </a:ext>
                </a:extLst>
              </a:tr>
            </a:tbl>
          </a:graphicData>
        </a:graphic>
      </p:graphicFrame>
      <p:cxnSp>
        <p:nvCxnSpPr>
          <p:cNvPr id="5" name="Verbindingslijn: gebogen 4">
            <a:extLst>
              <a:ext uri="{FF2B5EF4-FFF2-40B4-BE49-F238E27FC236}">
                <a16:creationId xmlns:a16="http://schemas.microsoft.com/office/drawing/2014/main" id="{C339D9BC-9402-A0CD-C615-AE3CAC4F4DEB}"/>
              </a:ext>
            </a:extLst>
          </p:cNvPr>
          <p:cNvCxnSpPr>
            <a:cxnSpLocks/>
          </p:cNvCxnSpPr>
          <p:nvPr/>
        </p:nvCxnSpPr>
        <p:spPr>
          <a:xfrm>
            <a:off x="2133600" y="3333750"/>
            <a:ext cx="3600450" cy="858552"/>
          </a:xfrm>
          <a:prstGeom prst="bentConnector3">
            <a:avLst>
              <a:gd name="adj1" fmla="val 0"/>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5950130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1" name="Afbeelding 4">
            <a:extLst>
              <a:ext uri="{FF2B5EF4-FFF2-40B4-BE49-F238E27FC236}">
                <a16:creationId xmlns:a16="http://schemas.microsoft.com/office/drawing/2014/main" id="{284861B2-E74B-3A4F-A39B-D375A376D39D}"/>
              </a:ext>
            </a:extLst>
          </p:cNvPr>
          <p:cNvPicPr>
            <a:picLocks noChangeAspect="1" noChangeArrowheads="1"/>
          </p:cNvPicPr>
          <p:nvPr/>
        </p:nvPicPr>
        <p:blipFill>
          <a:blip r:embed="rId2"/>
          <a:srcRect/>
          <a:stretch/>
        </p:blipFill>
        <p:spPr bwMode="auto">
          <a:xfrm>
            <a:off x="10745788" y="295"/>
            <a:ext cx="1446212" cy="68574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122" name="Titel 1">
            <a:extLst>
              <a:ext uri="{FF2B5EF4-FFF2-40B4-BE49-F238E27FC236}">
                <a16:creationId xmlns:a16="http://schemas.microsoft.com/office/drawing/2014/main" id="{907FD9FE-5D29-3C45-80DE-16745F857A9F}"/>
              </a:ext>
            </a:extLst>
          </p:cNvPr>
          <p:cNvSpPr txBox="1">
            <a:spLocks noChangeArrowheads="1"/>
          </p:cNvSpPr>
          <p:nvPr/>
        </p:nvSpPr>
        <p:spPr bwMode="auto">
          <a:xfrm>
            <a:off x="720725" y="738188"/>
            <a:ext cx="9504363" cy="7369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eaLnBrk="1" hangingPunct="1">
              <a:lnSpc>
                <a:spcPct val="90000"/>
              </a:lnSpc>
            </a:pPr>
            <a:r>
              <a:rPr lang="nl-NL" altLang="nl-NL" sz="3600" b="1" dirty="0">
                <a:solidFill>
                  <a:schemeClr val="accent1"/>
                </a:solidFill>
                <a:latin typeface="Arial" panose="020B0604020202020204" pitchFamily="34" charset="0"/>
                <a:cs typeface="Arial" panose="020B0604020202020204" pitchFamily="34" charset="0"/>
              </a:rPr>
              <a:t>Resultaten vragenlijst </a:t>
            </a:r>
            <a:r>
              <a:rPr lang="nl-NL" altLang="nl-NL" sz="3600" b="1" dirty="0" err="1">
                <a:solidFill>
                  <a:schemeClr val="accent1"/>
                </a:solidFill>
                <a:latin typeface="Arial" panose="020B0604020202020204" pitchFamily="34" charset="0"/>
                <a:cs typeface="Arial" panose="020B0604020202020204" pitchFamily="34" charset="0"/>
              </a:rPr>
              <a:t>BoekStartcoach</a:t>
            </a:r>
            <a:endParaRPr lang="nl-NL" altLang="nl-NL" sz="3600" b="1" dirty="0">
              <a:solidFill>
                <a:schemeClr val="accent1"/>
              </a:solidFill>
              <a:latin typeface="Arial" panose="020B0604020202020204" pitchFamily="34" charset="0"/>
              <a:cs typeface="Arial" panose="020B0604020202020204" pitchFamily="34" charset="0"/>
            </a:endParaRPr>
          </a:p>
          <a:p>
            <a:pPr eaLnBrk="1" hangingPunct="1">
              <a:lnSpc>
                <a:spcPct val="90000"/>
              </a:lnSpc>
            </a:pPr>
            <a:endParaRPr lang="nl-NL" altLang="nl-NL" sz="2200" dirty="0">
              <a:latin typeface="Arial" panose="020B0604020202020204" pitchFamily="34" charset="0"/>
              <a:cs typeface="Arial" panose="020B0604020202020204" pitchFamily="34" charset="0"/>
            </a:endParaRPr>
          </a:p>
          <a:p>
            <a:pPr eaLnBrk="1" hangingPunct="1">
              <a:lnSpc>
                <a:spcPct val="90000"/>
              </a:lnSpc>
            </a:pPr>
            <a:r>
              <a:rPr lang="nl-NL" altLang="nl-NL" sz="2200" dirty="0">
                <a:latin typeface="Arial" panose="020B0604020202020204" pitchFamily="34" charset="0"/>
                <a:cs typeface="Arial" panose="020B0604020202020204" pitchFamily="34" charset="0"/>
              </a:rPr>
              <a:t>			</a:t>
            </a:r>
          </a:p>
        </p:txBody>
      </p:sp>
      <p:sp>
        <p:nvSpPr>
          <p:cNvPr id="2" name="Tijdelijke aanduiding voor voettekst 1">
            <a:extLst>
              <a:ext uri="{FF2B5EF4-FFF2-40B4-BE49-F238E27FC236}">
                <a16:creationId xmlns:a16="http://schemas.microsoft.com/office/drawing/2014/main" id="{BC1AA39C-97EA-9EB1-E36F-651BD8C59BB1}"/>
              </a:ext>
            </a:extLst>
          </p:cNvPr>
          <p:cNvSpPr>
            <a:spLocks noGrp="1"/>
          </p:cNvSpPr>
          <p:nvPr>
            <p:ph type="ftr" sz="quarter" idx="11"/>
          </p:nvPr>
        </p:nvSpPr>
        <p:spPr/>
        <p:txBody>
          <a:bodyPr/>
          <a:lstStyle/>
          <a:p>
            <a:pPr>
              <a:defRPr/>
            </a:pPr>
            <a:r>
              <a:rPr lang="nl-NL"/>
              <a:t>Monitor BoekStartcoach 2024-2025</a:t>
            </a:r>
          </a:p>
        </p:txBody>
      </p:sp>
      <p:sp>
        <p:nvSpPr>
          <p:cNvPr id="3" name="Tijdelijke aanduiding voor dianummer 2">
            <a:extLst>
              <a:ext uri="{FF2B5EF4-FFF2-40B4-BE49-F238E27FC236}">
                <a16:creationId xmlns:a16="http://schemas.microsoft.com/office/drawing/2014/main" id="{DF04D397-1A18-21AD-442B-C2342D961212}"/>
              </a:ext>
            </a:extLst>
          </p:cNvPr>
          <p:cNvSpPr>
            <a:spLocks noGrp="1"/>
          </p:cNvSpPr>
          <p:nvPr>
            <p:ph type="sldNum" sz="quarter" idx="12"/>
          </p:nvPr>
        </p:nvSpPr>
        <p:spPr/>
        <p:txBody>
          <a:bodyPr/>
          <a:lstStyle/>
          <a:p>
            <a:pPr>
              <a:defRPr/>
            </a:pPr>
            <a:fld id="{84C215EF-5F80-8547-A498-A3F1C9D4985D}" type="slidenum">
              <a:rPr lang="nl-NL" smtClean="0">
                <a:solidFill>
                  <a:schemeClr val="bg1"/>
                </a:solidFill>
              </a:rPr>
              <a:pPr>
                <a:defRPr/>
              </a:pPr>
              <a:t>23</a:t>
            </a:fld>
            <a:endParaRPr lang="nl-NL" dirty="0">
              <a:solidFill>
                <a:schemeClr val="bg1"/>
              </a:solidFill>
            </a:endParaRPr>
          </a:p>
        </p:txBody>
      </p:sp>
      <p:sp>
        <p:nvSpPr>
          <p:cNvPr id="8" name="Textplatzhalter 15">
            <a:extLst>
              <a:ext uri="{FF2B5EF4-FFF2-40B4-BE49-F238E27FC236}">
                <a16:creationId xmlns:a16="http://schemas.microsoft.com/office/drawing/2014/main" id="{8C19CD80-3F8C-FC77-0B95-A5D11B1DA25C}"/>
              </a:ext>
            </a:extLst>
          </p:cNvPr>
          <p:cNvSpPr txBox="1">
            <a:spLocks/>
          </p:cNvSpPr>
          <p:nvPr/>
        </p:nvSpPr>
        <p:spPr>
          <a:xfrm>
            <a:off x="369977" y="1638687"/>
            <a:ext cx="7170738" cy="304800"/>
          </a:xfrm>
          <a:prstGeom prst="rect">
            <a:avLst/>
          </a:prstGeom>
        </p:spPr>
        <p:txBody>
          <a:bodyPr anchor="ctr">
            <a:normAutofit lnSpcReduction="10000"/>
          </a:bodyPr>
          <a:lstStyle>
            <a:lvl1pPr marL="228600" indent="-228600" algn="l" rtl="0" eaLnBrk="1" fontAlgn="base" hangingPunct="1">
              <a:lnSpc>
                <a:spcPct val="90000"/>
              </a:lnSpc>
              <a:spcBef>
                <a:spcPts val="1000"/>
              </a:spcBef>
              <a:spcAft>
                <a:spcPct val="0"/>
              </a:spcAft>
              <a:buFont typeface="Arial" panose="020B0604020202020204" pitchFamily="34" charset="0"/>
              <a:buChar char="•"/>
              <a:defRPr sz="1400" kern="1200">
                <a:solidFill>
                  <a:schemeClr val="tx1"/>
                </a:solidFill>
                <a:latin typeface="+mn-lt"/>
                <a:ea typeface="+mn-ea"/>
                <a:cs typeface="+mn-cs"/>
              </a:defRPr>
            </a:lvl1pPr>
            <a:lvl2pPr marL="685800" indent="-228600" algn="l" rtl="0" eaLnBrk="1" fontAlgn="base" hangingPunct="1">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1" fontAlgn="base" hangingPunct="1">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1" fontAlgn="base" hangingPunct="1">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1" fontAlgn="base" hangingPunct="1">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de-DE" sz="1600" b="1" dirty="0" err="1">
                <a:solidFill>
                  <a:schemeClr val="accent1"/>
                </a:solidFill>
                <a:latin typeface="Arial" panose="020B0604020202020204" pitchFamily="34" charset="0"/>
                <a:cs typeface="Arial" panose="020B0604020202020204" pitchFamily="34" charset="0"/>
              </a:rPr>
              <a:t>Op</a:t>
            </a:r>
            <a:r>
              <a:rPr lang="de-DE" sz="1600" b="1" dirty="0">
                <a:solidFill>
                  <a:schemeClr val="accent1"/>
                </a:solidFill>
                <a:latin typeface="Arial" panose="020B0604020202020204" pitchFamily="34" charset="0"/>
                <a:cs typeface="Arial" panose="020B0604020202020204" pitchFamily="34" charset="0"/>
              </a:rPr>
              <a:t> welk </a:t>
            </a:r>
            <a:r>
              <a:rPr lang="de-DE" sz="1600" b="1" dirty="0" err="1">
                <a:solidFill>
                  <a:schemeClr val="accent1"/>
                </a:solidFill>
                <a:latin typeface="Arial" panose="020B0604020202020204" pitchFamily="34" charset="0"/>
                <a:cs typeface="Arial" panose="020B0604020202020204" pitchFamily="34" charset="0"/>
              </a:rPr>
              <a:t>gebied</a:t>
            </a:r>
            <a:r>
              <a:rPr lang="de-DE" sz="1600" b="1" dirty="0">
                <a:solidFill>
                  <a:schemeClr val="accent1"/>
                </a:solidFill>
                <a:latin typeface="Arial" panose="020B0604020202020204" pitchFamily="34" charset="0"/>
                <a:cs typeface="Arial" panose="020B0604020202020204" pitchFamily="34" charset="0"/>
              </a:rPr>
              <a:t> </a:t>
            </a:r>
            <a:r>
              <a:rPr lang="de-DE" sz="1600" b="1" dirty="0" err="1">
                <a:solidFill>
                  <a:schemeClr val="accent1"/>
                </a:solidFill>
                <a:latin typeface="Arial" panose="020B0604020202020204" pitchFamily="34" charset="0"/>
                <a:cs typeface="Arial" panose="020B0604020202020204" pitchFamily="34" charset="0"/>
              </a:rPr>
              <a:t>zou</a:t>
            </a:r>
            <a:r>
              <a:rPr lang="de-DE" sz="1600" b="1" dirty="0">
                <a:solidFill>
                  <a:schemeClr val="accent1"/>
                </a:solidFill>
                <a:latin typeface="Arial" panose="020B0604020202020204" pitchFamily="34" charset="0"/>
                <a:cs typeface="Arial" panose="020B0604020202020204" pitchFamily="34" charset="0"/>
              </a:rPr>
              <a:t> je deskundiger willen worden? (N=113)</a:t>
            </a:r>
          </a:p>
        </p:txBody>
      </p:sp>
      <p:graphicFrame>
        <p:nvGraphicFramePr>
          <p:cNvPr id="7" name="ChartObject">
            <a:extLst>
              <a:ext uri="{FF2B5EF4-FFF2-40B4-BE49-F238E27FC236}">
                <a16:creationId xmlns:a16="http://schemas.microsoft.com/office/drawing/2014/main" id="{2782FECF-3029-6132-33C2-0B201D5FCA28}"/>
              </a:ext>
            </a:extLst>
          </p:cNvPr>
          <p:cNvGraphicFramePr>
            <a:graphicFrameLocks/>
          </p:cNvGraphicFramePr>
          <p:nvPr>
            <p:extLst>
              <p:ext uri="{D42A27DB-BD31-4B8C-83A1-F6EECF244321}">
                <p14:modId xmlns:p14="http://schemas.microsoft.com/office/powerpoint/2010/main" val="206407179"/>
              </p:ext>
            </p:extLst>
          </p:nvPr>
        </p:nvGraphicFramePr>
        <p:xfrm>
          <a:off x="592627" y="2024340"/>
          <a:ext cx="9075248" cy="433201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213519009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1" name="Afbeelding 4">
            <a:extLst>
              <a:ext uri="{FF2B5EF4-FFF2-40B4-BE49-F238E27FC236}">
                <a16:creationId xmlns:a16="http://schemas.microsoft.com/office/drawing/2014/main" id="{284861B2-E74B-3A4F-A39B-D375A376D39D}"/>
              </a:ext>
            </a:extLst>
          </p:cNvPr>
          <p:cNvPicPr>
            <a:picLocks noChangeAspect="1" noChangeArrowheads="1"/>
          </p:cNvPicPr>
          <p:nvPr/>
        </p:nvPicPr>
        <p:blipFill>
          <a:blip r:embed="rId2"/>
          <a:srcRect/>
          <a:stretch/>
        </p:blipFill>
        <p:spPr bwMode="auto">
          <a:xfrm>
            <a:off x="10745788" y="295"/>
            <a:ext cx="1446212" cy="68574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122" name="Titel 1">
            <a:extLst>
              <a:ext uri="{FF2B5EF4-FFF2-40B4-BE49-F238E27FC236}">
                <a16:creationId xmlns:a16="http://schemas.microsoft.com/office/drawing/2014/main" id="{907FD9FE-5D29-3C45-80DE-16745F857A9F}"/>
              </a:ext>
            </a:extLst>
          </p:cNvPr>
          <p:cNvSpPr txBox="1">
            <a:spLocks noChangeArrowheads="1"/>
          </p:cNvSpPr>
          <p:nvPr/>
        </p:nvSpPr>
        <p:spPr bwMode="auto">
          <a:xfrm>
            <a:off x="720725" y="738189"/>
            <a:ext cx="9504363" cy="5429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eaLnBrk="1" hangingPunct="1">
              <a:lnSpc>
                <a:spcPct val="90000"/>
              </a:lnSpc>
            </a:pPr>
            <a:r>
              <a:rPr lang="nl-NL" altLang="nl-NL" sz="3600" b="1" dirty="0">
                <a:solidFill>
                  <a:schemeClr val="accent1"/>
                </a:solidFill>
                <a:latin typeface="Arial" panose="020B0604020202020204" pitchFamily="34" charset="0"/>
                <a:cs typeface="Arial" panose="020B0604020202020204" pitchFamily="34" charset="0"/>
              </a:rPr>
              <a:t>Resultaten vragenlijst </a:t>
            </a:r>
            <a:r>
              <a:rPr lang="nl-NL" altLang="nl-NL" sz="3600" b="1" dirty="0" err="1">
                <a:solidFill>
                  <a:schemeClr val="accent1"/>
                </a:solidFill>
                <a:latin typeface="Arial" panose="020B0604020202020204" pitchFamily="34" charset="0"/>
                <a:cs typeface="Arial" panose="020B0604020202020204" pitchFamily="34" charset="0"/>
              </a:rPr>
              <a:t>BoekStartcoach</a:t>
            </a:r>
            <a:endParaRPr lang="nl-NL" altLang="nl-NL" sz="3600" b="1" dirty="0">
              <a:solidFill>
                <a:schemeClr val="accent1"/>
              </a:solidFill>
              <a:latin typeface="Arial" panose="020B0604020202020204" pitchFamily="34" charset="0"/>
              <a:cs typeface="Arial" panose="020B0604020202020204" pitchFamily="34" charset="0"/>
            </a:endParaRPr>
          </a:p>
          <a:p>
            <a:pPr eaLnBrk="1" hangingPunct="1">
              <a:lnSpc>
                <a:spcPct val="90000"/>
              </a:lnSpc>
            </a:pPr>
            <a:endParaRPr lang="nl-NL" altLang="nl-NL" sz="2200" dirty="0">
              <a:latin typeface="Arial" panose="020B0604020202020204" pitchFamily="34" charset="0"/>
              <a:cs typeface="Arial" panose="020B0604020202020204" pitchFamily="34" charset="0"/>
            </a:endParaRPr>
          </a:p>
          <a:p>
            <a:pPr eaLnBrk="1" hangingPunct="1">
              <a:lnSpc>
                <a:spcPct val="90000"/>
              </a:lnSpc>
            </a:pPr>
            <a:endParaRPr lang="nl-NL" altLang="nl-NL" sz="2200" b="1" dirty="0">
              <a:solidFill>
                <a:schemeClr val="accent1"/>
              </a:solidFill>
              <a:latin typeface="Arial" panose="020B0604020202020204" pitchFamily="34" charset="0"/>
              <a:cs typeface="Arial" panose="020B0604020202020204" pitchFamily="34" charset="0"/>
            </a:endParaRPr>
          </a:p>
          <a:p>
            <a:pPr eaLnBrk="1" hangingPunct="1">
              <a:lnSpc>
                <a:spcPct val="90000"/>
              </a:lnSpc>
            </a:pPr>
            <a:endParaRPr lang="nl-NL" altLang="nl-NL" sz="2200" b="1" dirty="0">
              <a:solidFill>
                <a:schemeClr val="accent1"/>
              </a:solidFill>
              <a:latin typeface="Arial" panose="020B0604020202020204" pitchFamily="34" charset="0"/>
              <a:cs typeface="Arial" panose="020B0604020202020204" pitchFamily="34" charset="0"/>
            </a:endParaRPr>
          </a:p>
          <a:p>
            <a:pPr eaLnBrk="1" hangingPunct="1">
              <a:lnSpc>
                <a:spcPct val="90000"/>
              </a:lnSpc>
            </a:pPr>
            <a:endParaRPr lang="nl-NL" altLang="nl-NL" sz="2200" b="1" dirty="0">
              <a:solidFill>
                <a:schemeClr val="accent1"/>
              </a:solidFill>
              <a:latin typeface="Arial" panose="020B0604020202020204" pitchFamily="34" charset="0"/>
              <a:cs typeface="Arial" panose="020B0604020202020204" pitchFamily="34" charset="0"/>
            </a:endParaRPr>
          </a:p>
          <a:p>
            <a:pPr eaLnBrk="1" hangingPunct="1">
              <a:lnSpc>
                <a:spcPct val="90000"/>
              </a:lnSpc>
            </a:pPr>
            <a:endParaRPr lang="nl-NL" altLang="nl-NL" sz="2200" b="1" dirty="0">
              <a:solidFill>
                <a:schemeClr val="accent1"/>
              </a:solidFill>
              <a:latin typeface="Arial" panose="020B0604020202020204" pitchFamily="34" charset="0"/>
              <a:cs typeface="Arial" panose="020B0604020202020204" pitchFamily="34" charset="0"/>
            </a:endParaRPr>
          </a:p>
          <a:p>
            <a:pPr marL="342900" indent="-342900" eaLnBrk="1" hangingPunct="1">
              <a:lnSpc>
                <a:spcPct val="90000"/>
              </a:lnSpc>
              <a:buFont typeface="Arial" panose="020B0604020202020204" pitchFamily="34" charset="0"/>
              <a:buChar char="•"/>
            </a:pPr>
            <a:endParaRPr lang="nl-NL" altLang="nl-NL" sz="2200" dirty="0">
              <a:latin typeface="Arial" panose="020B0604020202020204" pitchFamily="34" charset="0"/>
              <a:cs typeface="Arial" panose="020B0604020202020204" pitchFamily="34" charset="0"/>
            </a:endParaRPr>
          </a:p>
          <a:p>
            <a:pPr eaLnBrk="1" hangingPunct="1">
              <a:lnSpc>
                <a:spcPct val="90000"/>
              </a:lnSpc>
            </a:pPr>
            <a:endParaRPr lang="nl-NL" altLang="nl-NL" sz="2200" dirty="0">
              <a:latin typeface="Arial" panose="020B0604020202020204" pitchFamily="34" charset="0"/>
              <a:cs typeface="Arial" panose="020B0604020202020204" pitchFamily="34" charset="0"/>
            </a:endParaRPr>
          </a:p>
          <a:p>
            <a:pPr marL="342900" indent="-342900" eaLnBrk="1" hangingPunct="1">
              <a:lnSpc>
                <a:spcPct val="90000"/>
              </a:lnSpc>
              <a:buFont typeface="Arial" panose="020B0604020202020204" pitchFamily="34" charset="0"/>
              <a:buChar char="•"/>
            </a:pPr>
            <a:endParaRPr lang="nl-NL" altLang="nl-NL" sz="2200" dirty="0">
              <a:latin typeface="Arial" panose="020B0604020202020204" pitchFamily="34" charset="0"/>
              <a:cs typeface="Arial" panose="020B0604020202020204" pitchFamily="34" charset="0"/>
            </a:endParaRPr>
          </a:p>
        </p:txBody>
      </p:sp>
      <p:graphicFrame>
        <p:nvGraphicFramePr>
          <p:cNvPr id="5" name="ChartObject">
            <a:extLst>
              <a:ext uri="{FF2B5EF4-FFF2-40B4-BE49-F238E27FC236}">
                <a16:creationId xmlns:a16="http://schemas.microsoft.com/office/drawing/2014/main" id="{9D12C444-A907-5142-8188-3B5FD3AA95F3}"/>
              </a:ext>
            </a:extLst>
          </p:cNvPr>
          <p:cNvGraphicFramePr/>
          <p:nvPr>
            <p:extLst>
              <p:ext uri="{D42A27DB-BD31-4B8C-83A1-F6EECF244321}">
                <p14:modId xmlns:p14="http://schemas.microsoft.com/office/powerpoint/2010/main" val="1463355187"/>
              </p:ext>
            </p:extLst>
          </p:nvPr>
        </p:nvGraphicFramePr>
        <p:xfrm>
          <a:off x="1293862" y="2284551"/>
          <a:ext cx="6440315" cy="3426942"/>
        </p:xfrm>
        <a:graphic>
          <a:graphicData uri="http://schemas.openxmlformats.org/drawingml/2006/chart">
            <c:chart xmlns:c="http://schemas.openxmlformats.org/drawingml/2006/chart" xmlns:r="http://schemas.openxmlformats.org/officeDocument/2006/relationships" r:id="rId3"/>
          </a:graphicData>
        </a:graphic>
      </p:graphicFrame>
      <p:sp>
        <p:nvSpPr>
          <p:cNvPr id="2" name="Tijdelijke aanduiding voor voettekst 1">
            <a:extLst>
              <a:ext uri="{FF2B5EF4-FFF2-40B4-BE49-F238E27FC236}">
                <a16:creationId xmlns:a16="http://schemas.microsoft.com/office/drawing/2014/main" id="{5D60C61D-C87A-E854-2C2B-B2B97946FDCB}"/>
              </a:ext>
            </a:extLst>
          </p:cNvPr>
          <p:cNvSpPr>
            <a:spLocks noGrp="1"/>
          </p:cNvSpPr>
          <p:nvPr>
            <p:ph type="ftr" sz="quarter" idx="11"/>
          </p:nvPr>
        </p:nvSpPr>
        <p:spPr/>
        <p:txBody>
          <a:bodyPr/>
          <a:lstStyle/>
          <a:p>
            <a:pPr>
              <a:defRPr/>
            </a:pPr>
            <a:r>
              <a:rPr lang="nl-NL"/>
              <a:t>Monitor BoekStartcoach 2024-2025</a:t>
            </a:r>
            <a:endParaRPr lang="nl-NL" dirty="0"/>
          </a:p>
        </p:txBody>
      </p:sp>
      <p:sp>
        <p:nvSpPr>
          <p:cNvPr id="3" name="Tijdelijke aanduiding voor dianummer 2">
            <a:extLst>
              <a:ext uri="{FF2B5EF4-FFF2-40B4-BE49-F238E27FC236}">
                <a16:creationId xmlns:a16="http://schemas.microsoft.com/office/drawing/2014/main" id="{CE4307DE-DC44-2459-8739-3845EE26BE95}"/>
              </a:ext>
            </a:extLst>
          </p:cNvPr>
          <p:cNvSpPr>
            <a:spLocks noGrp="1"/>
          </p:cNvSpPr>
          <p:nvPr>
            <p:ph type="sldNum" sz="quarter" idx="12"/>
          </p:nvPr>
        </p:nvSpPr>
        <p:spPr/>
        <p:txBody>
          <a:bodyPr/>
          <a:lstStyle/>
          <a:p>
            <a:pPr>
              <a:defRPr/>
            </a:pPr>
            <a:fld id="{84C215EF-5F80-8547-A498-A3F1C9D4985D}" type="slidenum">
              <a:rPr lang="nl-NL" smtClean="0">
                <a:solidFill>
                  <a:schemeClr val="bg1"/>
                </a:solidFill>
              </a:rPr>
              <a:pPr>
                <a:defRPr/>
              </a:pPr>
              <a:t>24</a:t>
            </a:fld>
            <a:endParaRPr lang="nl-NL" dirty="0">
              <a:solidFill>
                <a:schemeClr val="bg1"/>
              </a:solidFill>
            </a:endParaRPr>
          </a:p>
        </p:txBody>
      </p:sp>
      <p:sp>
        <p:nvSpPr>
          <p:cNvPr id="11" name="Textplatzhalter 15">
            <a:extLst>
              <a:ext uri="{FF2B5EF4-FFF2-40B4-BE49-F238E27FC236}">
                <a16:creationId xmlns:a16="http://schemas.microsoft.com/office/drawing/2014/main" id="{6023975F-7133-2CD6-C73A-9684A9D36BD1}"/>
              </a:ext>
            </a:extLst>
          </p:cNvPr>
          <p:cNvSpPr txBox="1">
            <a:spLocks/>
          </p:cNvSpPr>
          <p:nvPr/>
        </p:nvSpPr>
        <p:spPr>
          <a:xfrm>
            <a:off x="438358" y="1657323"/>
            <a:ext cx="4960119" cy="304800"/>
          </a:xfrm>
          <a:prstGeom prst="rect">
            <a:avLst/>
          </a:prstGeom>
        </p:spPr>
        <p:txBody>
          <a:bodyPr anchor="ctr">
            <a:noAutofit/>
          </a:bodyPr>
          <a:lstStyle>
            <a:lvl1pPr marL="228600" indent="-228600" algn="l" rtl="0" eaLnBrk="1" fontAlgn="base" hangingPunct="1">
              <a:lnSpc>
                <a:spcPct val="90000"/>
              </a:lnSpc>
              <a:spcBef>
                <a:spcPts val="1000"/>
              </a:spcBef>
              <a:spcAft>
                <a:spcPct val="0"/>
              </a:spcAft>
              <a:buFont typeface="Arial" panose="020B0604020202020204" pitchFamily="34" charset="0"/>
              <a:buChar char="•"/>
              <a:defRPr sz="1400" kern="1200">
                <a:solidFill>
                  <a:schemeClr val="tx1"/>
                </a:solidFill>
                <a:latin typeface="+mn-lt"/>
                <a:ea typeface="+mn-ea"/>
                <a:cs typeface="+mn-cs"/>
              </a:defRPr>
            </a:lvl1pPr>
            <a:lvl2pPr marL="685800" indent="-228600" algn="l" rtl="0" eaLnBrk="1" fontAlgn="base" hangingPunct="1">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1" fontAlgn="base" hangingPunct="1">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1" fontAlgn="base" hangingPunct="1">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1" fontAlgn="base" hangingPunct="1">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nl-NL" sz="1600" b="1" dirty="0">
                <a:solidFill>
                  <a:schemeClr val="accent1"/>
                </a:solidFill>
                <a:latin typeface="Arial" panose="020B0604020202020204" pitchFamily="34" charset="0"/>
                <a:cs typeface="Arial" panose="020B0604020202020204" pitchFamily="34" charset="0"/>
              </a:rPr>
              <a:t>Ben je tevreden over de samenwerking met het consultatiebureau over: (N=112)</a:t>
            </a:r>
          </a:p>
        </p:txBody>
      </p:sp>
      <p:graphicFrame>
        <p:nvGraphicFramePr>
          <p:cNvPr id="8" name="ChartObject">
            <a:extLst>
              <a:ext uri="{FF2B5EF4-FFF2-40B4-BE49-F238E27FC236}">
                <a16:creationId xmlns:a16="http://schemas.microsoft.com/office/drawing/2014/main" id="{3452B820-C2A8-BAE0-F134-CA4E48EBB68A}"/>
              </a:ext>
            </a:extLst>
          </p:cNvPr>
          <p:cNvGraphicFramePr>
            <a:graphicFrameLocks/>
          </p:cNvGraphicFramePr>
          <p:nvPr>
            <p:extLst>
              <p:ext uri="{D42A27DB-BD31-4B8C-83A1-F6EECF244321}">
                <p14:modId xmlns:p14="http://schemas.microsoft.com/office/powerpoint/2010/main" val="1608900643"/>
              </p:ext>
            </p:extLst>
          </p:nvPr>
        </p:nvGraphicFramePr>
        <p:xfrm>
          <a:off x="25061" y="2284551"/>
          <a:ext cx="7091357" cy="4283303"/>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12" name="New Table">
            <a:extLst>
              <a:ext uri="{FF2B5EF4-FFF2-40B4-BE49-F238E27FC236}">
                <a16:creationId xmlns:a16="http://schemas.microsoft.com/office/drawing/2014/main" id="{A87C7541-5E87-6B00-B6D3-904EE2FE3D3C}"/>
              </a:ext>
            </a:extLst>
          </p:cNvPr>
          <p:cNvGraphicFramePr>
            <a:graphicFrameLocks/>
          </p:cNvGraphicFramePr>
          <p:nvPr>
            <p:extLst>
              <p:ext uri="{D42A27DB-BD31-4B8C-83A1-F6EECF244321}">
                <p14:modId xmlns:p14="http://schemas.microsoft.com/office/powerpoint/2010/main" val="4214360586"/>
              </p:ext>
            </p:extLst>
          </p:nvPr>
        </p:nvGraphicFramePr>
        <p:xfrm>
          <a:off x="7172077" y="2785961"/>
          <a:ext cx="3518052" cy="3078480"/>
        </p:xfrm>
        <a:graphic>
          <a:graphicData uri="http://schemas.openxmlformats.org/drawingml/2006/table">
            <a:tbl>
              <a:tblPr firstRow="1" bandRow="1">
                <a:tableStyleId>{5C22544A-7EE6-4342-B048-85BDC9FD1C3A}</a:tableStyleId>
              </a:tblPr>
              <a:tblGrid>
                <a:gridCol w="3518052">
                  <a:extLst>
                    <a:ext uri="{9D8B030D-6E8A-4147-A177-3AD203B41FA5}">
                      <a16:colId xmlns:a16="http://schemas.microsoft.com/office/drawing/2014/main" val="20000"/>
                    </a:ext>
                  </a:extLst>
                </a:gridCol>
              </a:tblGrid>
              <a:tr h="231292">
                <a:tc>
                  <a:txBody>
                    <a:bodyPr/>
                    <a:lstStyle/>
                    <a:p>
                      <a:pPr lvl="0"/>
                      <a:r>
                        <a:rPr lang="de-DE" sz="1100" dirty="0" err="1">
                          <a:latin typeface="+mn-lt"/>
                          <a:cs typeface="Arial" panose="020B0604020202020204" pitchFamily="34" charset="0"/>
                        </a:rPr>
                        <a:t>Eventuele</a:t>
                      </a:r>
                      <a:r>
                        <a:rPr lang="de-DE" sz="1100" dirty="0">
                          <a:latin typeface="+mn-lt"/>
                          <a:cs typeface="Arial" panose="020B0604020202020204" pitchFamily="34" charset="0"/>
                        </a:rPr>
                        <a:t> </a:t>
                      </a:r>
                      <a:r>
                        <a:rPr lang="de-DE" sz="1100" dirty="0" err="1">
                          <a:latin typeface="+mn-lt"/>
                          <a:cs typeface="Arial" panose="020B0604020202020204" pitchFamily="34" charset="0"/>
                        </a:rPr>
                        <a:t>toelichting</a:t>
                      </a:r>
                      <a:r>
                        <a:rPr lang="de-DE" sz="1100" dirty="0">
                          <a:latin typeface="+mn-lt"/>
                          <a:cs typeface="Arial" panose="020B0604020202020204" pitchFamily="34" charset="0"/>
                        </a:rPr>
                        <a:t>: </a:t>
                      </a:r>
                    </a:p>
                  </a:txBody>
                  <a:tcPr/>
                </a:tc>
                <a:extLst>
                  <a:ext uri="{0D108BD9-81ED-4DB2-BD59-A6C34878D82A}">
                    <a16:rowId xmlns:a16="http://schemas.microsoft.com/office/drawing/2014/main" val="10000"/>
                  </a:ext>
                </a:extLst>
              </a:tr>
              <a:tr h="368754">
                <a:tc>
                  <a:txBody>
                    <a:bodyPr/>
                    <a:lstStyle/>
                    <a:p>
                      <a:pPr algn="l"/>
                      <a:r>
                        <a:rPr lang="nl-NL" sz="1100" dirty="0">
                          <a:latin typeface="+mn-lt"/>
                          <a:cs typeface="Arial" panose="020B0604020202020204" pitchFamily="34" charset="0"/>
                        </a:rPr>
                        <a:t>De samenwerking wat betreft het doorverwijzen van laag taalvaardige gezinnen voor leesplezier thuis zou een boost mogen</a:t>
                      </a:r>
                      <a:endParaRPr sz="1100" dirty="0">
                        <a:latin typeface="+mn-lt"/>
                        <a:cs typeface="Arial" panose="020B0604020202020204" pitchFamily="34" charset="0"/>
                      </a:endParaRPr>
                    </a:p>
                  </a:txBody>
                  <a:tcPr/>
                </a:tc>
                <a:extLst>
                  <a:ext uri="{0D108BD9-81ED-4DB2-BD59-A6C34878D82A}">
                    <a16:rowId xmlns:a16="http://schemas.microsoft.com/office/drawing/2014/main" val="10001"/>
                  </a:ext>
                </a:extLst>
              </a:tr>
              <a:tr h="223886">
                <a:tc>
                  <a:txBody>
                    <a:bodyPr/>
                    <a:lstStyle/>
                    <a:p>
                      <a:pPr algn="l"/>
                      <a:r>
                        <a:rPr lang="nl-NL" sz="1100" dirty="0">
                          <a:latin typeface="+mn-lt"/>
                          <a:cs typeface="Arial" panose="020B0604020202020204" pitchFamily="34" charset="0"/>
                        </a:rPr>
                        <a:t>Meer inhoudelijk overleg</a:t>
                      </a:r>
                      <a:endParaRPr sz="1100" dirty="0">
                        <a:latin typeface="+mn-lt"/>
                        <a:cs typeface="Arial" panose="020B0604020202020204" pitchFamily="34" charset="0"/>
                      </a:endParaRPr>
                    </a:p>
                  </a:txBody>
                  <a:tcPr/>
                </a:tc>
                <a:extLst>
                  <a:ext uri="{0D108BD9-81ED-4DB2-BD59-A6C34878D82A}">
                    <a16:rowId xmlns:a16="http://schemas.microsoft.com/office/drawing/2014/main" val="247261665"/>
                  </a:ext>
                </a:extLst>
              </a:tr>
              <a:tr h="223886">
                <a:tc>
                  <a:txBody>
                    <a:bodyPr/>
                    <a:lstStyle/>
                    <a:p>
                      <a:pPr algn="l"/>
                      <a:r>
                        <a:rPr lang="nl-NL" sz="1100" dirty="0">
                          <a:latin typeface="+mn-lt"/>
                          <a:cs typeface="Arial" panose="020B0604020202020204" pitchFamily="34" charset="0"/>
                        </a:rPr>
                        <a:t>Goede samenwerking met de assistente</a:t>
                      </a:r>
                      <a:endParaRPr sz="1100" dirty="0">
                        <a:latin typeface="+mn-lt"/>
                        <a:cs typeface="Arial" panose="020B0604020202020204" pitchFamily="34" charset="0"/>
                      </a:endParaRPr>
                    </a:p>
                  </a:txBody>
                  <a:tcPr/>
                </a:tc>
                <a:extLst>
                  <a:ext uri="{0D108BD9-81ED-4DB2-BD59-A6C34878D82A}">
                    <a16:rowId xmlns:a16="http://schemas.microsoft.com/office/drawing/2014/main" val="3594883826"/>
                  </a:ext>
                </a:extLst>
              </a:tr>
              <a:tr h="368754">
                <a:tc>
                  <a:txBody>
                    <a:bodyPr/>
                    <a:lstStyle/>
                    <a:p>
                      <a:pPr algn="l"/>
                      <a:r>
                        <a:rPr lang="nl-NL" sz="1100" dirty="0">
                          <a:latin typeface="+mn-lt"/>
                          <a:cs typeface="Arial" panose="020B0604020202020204" pitchFamily="34" charset="0"/>
                        </a:rPr>
                        <a:t>Verpleegkundigen en artsen zijn vaak druk met eigen werkzaamheden</a:t>
                      </a:r>
                      <a:endParaRPr sz="1100" dirty="0">
                        <a:latin typeface="+mn-lt"/>
                        <a:cs typeface="Arial" panose="020B0604020202020204" pitchFamily="34" charset="0"/>
                      </a:endParaRPr>
                    </a:p>
                  </a:txBody>
                  <a:tcPr/>
                </a:tc>
                <a:extLst>
                  <a:ext uri="{0D108BD9-81ED-4DB2-BD59-A6C34878D82A}">
                    <a16:rowId xmlns:a16="http://schemas.microsoft.com/office/drawing/2014/main" val="2240640132"/>
                  </a:ext>
                </a:extLst>
              </a:tr>
              <a:tr h="223886">
                <a:tc>
                  <a:txBody>
                    <a:bodyPr/>
                    <a:lstStyle/>
                    <a:p>
                      <a:pPr algn="l"/>
                      <a:r>
                        <a:rPr lang="nl-NL" sz="1100" dirty="0">
                          <a:latin typeface="+mn-lt"/>
                          <a:cs typeface="Arial" panose="020B0604020202020204" pitchFamily="34" charset="0"/>
                        </a:rPr>
                        <a:t>Samenwerking is heel goed</a:t>
                      </a:r>
                      <a:endParaRPr sz="1100" dirty="0">
                        <a:latin typeface="+mn-lt"/>
                        <a:cs typeface="Arial" panose="020B0604020202020204" pitchFamily="34" charset="0"/>
                      </a:endParaRPr>
                    </a:p>
                  </a:txBody>
                  <a:tcPr/>
                </a:tc>
                <a:extLst>
                  <a:ext uri="{0D108BD9-81ED-4DB2-BD59-A6C34878D82A}">
                    <a16:rowId xmlns:a16="http://schemas.microsoft.com/office/drawing/2014/main" val="760812593"/>
                  </a:ext>
                </a:extLst>
              </a:tr>
              <a:tr h="513622">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nl-NL" sz="1100" dirty="0"/>
                        <a:t>Wij zijn nog niet heel lang bezig met de samenwerking. Ook zit ik niet op de consultatiebureaus, maar in de bibliotheek. 
Het contact wordt steeds beter en de lijntjes korter.</a:t>
                      </a:r>
                    </a:p>
                  </a:txBody>
                  <a:tcPr/>
                </a:tc>
                <a:extLst>
                  <a:ext uri="{0D108BD9-81ED-4DB2-BD59-A6C34878D82A}">
                    <a16:rowId xmlns:a16="http://schemas.microsoft.com/office/drawing/2014/main" val="1598870818"/>
                  </a:ext>
                </a:extLst>
              </a:tr>
              <a:tr h="250749">
                <a:tc>
                  <a:txBody>
                    <a:bodyPr/>
                    <a:lstStyle/>
                    <a:p>
                      <a:pPr algn="l"/>
                      <a:r>
                        <a:rPr lang="nl-NL" sz="1100" dirty="0">
                          <a:latin typeface="+mn-lt"/>
                          <a:cs typeface="Arial" panose="020B0604020202020204" pitchFamily="34" charset="0"/>
                        </a:rPr>
                        <a:t>Actieve samenwerking</a:t>
                      </a:r>
                    </a:p>
                  </a:txBody>
                  <a:tcPr/>
                </a:tc>
                <a:extLst>
                  <a:ext uri="{0D108BD9-81ED-4DB2-BD59-A6C34878D82A}">
                    <a16:rowId xmlns:a16="http://schemas.microsoft.com/office/drawing/2014/main" val="528006227"/>
                  </a:ext>
                </a:extLst>
              </a:tr>
            </a:tbl>
          </a:graphicData>
        </a:graphic>
      </p:graphicFrame>
    </p:spTree>
    <p:extLst>
      <p:ext uri="{BB962C8B-B14F-4D97-AF65-F5344CB8AC3E}">
        <p14:creationId xmlns:p14="http://schemas.microsoft.com/office/powerpoint/2010/main" val="413365798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jdelijke aanduiding voor voettekst 3">
            <a:extLst>
              <a:ext uri="{FF2B5EF4-FFF2-40B4-BE49-F238E27FC236}">
                <a16:creationId xmlns:a16="http://schemas.microsoft.com/office/drawing/2014/main" id="{688AC791-1BA0-D1DC-8E23-FDB5BB2FF4AC}"/>
              </a:ext>
            </a:extLst>
          </p:cNvPr>
          <p:cNvSpPr>
            <a:spLocks noGrp="1"/>
          </p:cNvSpPr>
          <p:nvPr>
            <p:ph type="ftr" sz="quarter" idx="11"/>
          </p:nvPr>
        </p:nvSpPr>
        <p:spPr/>
        <p:txBody>
          <a:bodyPr/>
          <a:lstStyle/>
          <a:p>
            <a:pPr>
              <a:defRPr/>
            </a:pPr>
            <a:r>
              <a:rPr lang="nl-NL"/>
              <a:t>Monitor BoekStartcoach 2024-2025</a:t>
            </a:r>
          </a:p>
        </p:txBody>
      </p:sp>
      <p:pic>
        <p:nvPicPr>
          <p:cNvPr id="6" name="Afbeelding 4">
            <a:extLst>
              <a:ext uri="{FF2B5EF4-FFF2-40B4-BE49-F238E27FC236}">
                <a16:creationId xmlns:a16="http://schemas.microsoft.com/office/drawing/2014/main" id="{064491C0-A880-C4E7-6A12-6D77096FD9AC}"/>
              </a:ext>
            </a:extLst>
          </p:cNvPr>
          <p:cNvPicPr>
            <a:picLocks noChangeAspect="1" noChangeArrowheads="1"/>
          </p:cNvPicPr>
          <p:nvPr/>
        </p:nvPicPr>
        <p:blipFill>
          <a:blip r:embed="rId2"/>
          <a:srcRect/>
          <a:stretch/>
        </p:blipFill>
        <p:spPr bwMode="auto">
          <a:xfrm>
            <a:off x="10745788" y="295"/>
            <a:ext cx="1446212" cy="68574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ijdelijke aanduiding voor dianummer 4">
            <a:extLst>
              <a:ext uri="{FF2B5EF4-FFF2-40B4-BE49-F238E27FC236}">
                <a16:creationId xmlns:a16="http://schemas.microsoft.com/office/drawing/2014/main" id="{D46681EE-E1C7-B825-082B-A0BFB839C356}"/>
              </a:ext>
            </a:extLst>
          </p:cNvPr>
          <p:cNvSpPr>
            <a:spLocks noGrp="1"/>
          </p:cNvSpPr>
          <p:nvPr>
            <p:ph type="sldNum" sz="quarter" idx="12"/>
          </p:nvPr>
        </p:nvSpPr>
        <p:spPr/>
        <p:txBody>
          <a:bodyPr/>
          <a:lstStyle/>
          <a:p>
            <a:pPr>
              <a:defRPr/>
            </a:pPr>
            <a:fld id="{84C215EF-5F80-8547-A498-A3F1C9D4985D}" type="slidenum">
              <a:rPr lang="nl-NL" smtClean="0">
                <a:solidFill>
                  <a:schemeClr val="bg1"/>
                </a:solidFill>
              </a:rPr>
              <a:pPr>
                <a:defRPr/>
              </a:pPr>
              <a:t>25</a:t>
            </a:fld>
            <a:endParaRPr lang="nl-NL" dirty="0">
              <a:solidFill>
                <a:schemeClr val="bg1"/>
              </a:solidFill>
            </a:endParaRPr>
          </a:p>
        </p:txBody>
      </p:sp>
      <p:sp>
        <p:nvSpPr>
          <p:cNvPr id="7" name="Titel 1">
            <a:extLst>
              <a:ext uri="{FF2B5EF4-FFF2-40B4-BE49-F238E27FC236}">
                <a16:creationId xmlns:a16="http://schemas.microsoft.com/office/drawing/2014/main" id="{56C55C82-EF7F-5D09-E065-3577E9A533F8}"/>
              </a:ext>
            </a:extLst>
          </p:cNvPr>
          <p:cNvSpPr txBox="1">
            <a:spLocks noChangeArrowheads="1"/>
          </p:cNvSpPr>
          <p:nvPr/>
        </p:nvSpPr>
        <p:spPr bwMode="auto">
          <a:xfrm>
            <a:off x="477837" y="254610"/>
            <a:ext cx="9504363" cy="6246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eaLnBrk="1" hangingPunct="1">
              <a:lnSpc>
                <a:spcPct val="90000"/>
              </a:lnSpc>
            </a:pPr>
            <a:r>
              <a:rPr lang="nl-NL" altLang="nl-NL" sz="3600" b="1" dirty="0">
                <a:solidFill>
                  <a:schemeClr val="accent1"/>
                </a:solidFill>
                <a:latin typeface="Arial" panose="020B0604020202020204" pitchFamily="34" charset="0"/>
                <a:cs typeface="Arial" panose="020B0604020202020204" pitchFamily="34" charset="0"/>
              </a:rPr>
              <a:t>Conclusies vragenlijst </a:t>
            </a:r>
            <a:r>
              <a:rPr lang="nl-NL" altLang="nl-NL" sz="3600" b="1" dirty="0" err="1">
                <a:solidFill>
                  <a:schemeClr val="accent1"/>
                </a:solidFill>
                <a:latin typeface="Arial" panose="020B0604020202020204" pitchFamily="34" charset="0"/>
                <a:cs typeface="Arial" panose="020B0604020202020204" pitchFamily="34" charset="0"/>
              </a:rPr>
              <a:t>BoekStartcoach</a:t>
            </a:r>
            <a:endParaRPr lang="nl-NL" altLang="nl-NL" sz="3600" b="1" dirty="0">
              <a:solidFill>
                <a:schemeClr val="accent1"/>
              </a:solidFill>
              <a:latin typeface="Arial" panose="020B0604020202020204" pitchFamily="34" charset="0"/>
              <a:cs typeface="Arial" panose="020B0604020202020204" pitchFamily="34" charset="0"/>
            </a:endParaRPr>
          </a:p>
          <a:p>
            <a:pPr eaLnBrk="1" hangingPunct="1">
              <a:lnSpc>
                <a:spcPct val="90000"/>
              </a:lnSpc>
            </a:pPr>
            <a:endParaRPr lang="nl-NL" altLang="nl-NL" sz="2200" dirty="0">
              <a:latin typeface="Arial" panose="020B0604020202020204" pitchFamily="34" charset="0"/>
              <a:cs typeface="Arial" panose="020B0604020202020204" pitchFamily="34" charset="0"/>
            </a:endParaRPr>
          </a:p>
          <a:p>
            <a:pPr eaLnBrk="1" hangingPunct="1">
              <a:lnSpc>
                <a:spcPct val="90000"/>
              </a:lnSpc>
            </a:pPr>
            <a:endParaRPr lang="nl-NL" altLang="nl-NL" sz="2200" dirty="0">
              <a:latin typeface="Arial" panose="020B0604020202020204" pitchFamily="34" charset="0"/>
              <a:cs typeface="Arial" panose="020B0604020202020204" pitchFamily="34" charset="0"/>
            </a:endParaRPr>
          </a:p>
          <a:p>
            <a:pPr eaLnBrk="1" hangingPunct="1">
              <a:lnSpc>
                <a:spcPct val="90000"/>
              </a:lnSpc>
            </a:pPr>
            <a:endParaRPr lang="nl-NL" altLang="nl-NL" sz="2200" dirty="0">
              <a:latin typeface="Arial" panose="020B0604020202020204" pitchFamily="34" charset="0"/>
              <a:cs typeface="Arial" panose="020B0604020202020204" pitchFamily="34" charset="0"/>
            </a:endParaRPr>
          </a:p>
        </p:txBody>
      </p:sp>
      <p:sp>
        <p:nvSpPr>
          <p:cNvPr id="10" name="Tekstvak 9">
            <a:extLst>
              <a:ext uri="{FF2B5EF4-FFF2-40B4-BE49-F238E27FC236}">
                <a16:creationId xmlns:a16="http://schemas.microsoft.com/office/drawing/2014/main" id="{ED12A9B0-9946-6695-96A0-104312D239EC}"/>
              </a:ext>
            </a:extLst>
          </p:cNvPr>
          <p:cNvSpPr txBox="1"/>
          <p:nvPr/>
        </p:nvSpPr>
        <p:spPr>
          <a:xfrm>
            <a:off x="254977" y="851983"/>
            <a:ext cx="10093568" cy="5607882"/>
          </a:xfrm>
          <a:prstGeom prst="rect">
            <a:avLst/>
          </a:prstGeom>
          <a:noFill/>
        </p:spPr>
        <p:txBody>
          <a:bodyPr wrap="square" numCol="2">
            <a:spAutoFit/>
          </a:bodyPr>
          <a:lstStyle/>
          <a:p>
            <a:pPr marL="342900" lvl="0" indent="-342900">
              <a:lnSpc>
                <a:spcPct val="107000"/>
              </a:lnSpc>
              <a:buFont typeface="Calibri" panose="020F0502020204030204" pitchFamily="34" charset="0"/>
              <a:buChar char="-"/>
            </a:pPr>
            <a:r>
              <a:rPr lang="nl-NL" sz="1500" kern="100" dirty="0">
                <a:solidFill>
                  <a:schemeClr val="accent1"/>
                </a:solidFill>
                <a:latin typeface="Arial" panose="020B0604020202020204" pitchFamily="34" charset="0"/>
                <a:ea typeface="Calibri" panose="020F0502020204030204" pitchFamily="34" charset="0"/>
                <a:cs typeface="Arial" panose="020B0604020202020204" pitchFamily="34" charset="0"/>
              </a:rPr>
              <a:t>Net als vorig jaar geven v</a:t>
            </a:r>
            <a:r>
              <a:rPr lang="nl-NL" sz="1500" kern="100" dirty="0">
                <a:solidFill>
                  <a:schemeClr val="accent1"/>
                </a:solidFill>
                <a:effectLst/>
                <a:latin typeface="Arial" panose="020B0604020202020204" pitchFamily="34" charset="0"/>
                <a:ea typeface="Calibri" panose="020F0502020204030204" pitchFamily="34" charset="0"/>
                <a:cs typeface="Arial" panose="020B0604020202020204" pitchFamily="34" charset="0"/>
              </a:rPr>
              <a:t>eel </a:t>
            </a:r>
            <a:r>
              <a:rPr lang="nl-NL" sz="1500" kern="100" dirty="0" err="1">
                <a:solidFill>
                  <a:schemeClr val="accent1"/>
                </a:solidFill>
                <a:effectLst/>
                <a:latin typeface="Arial" panose="020B0604020202020204" pitchFamily="34" charset="0"/>
                <a:ea typeface="Calibri" panose="020F0502020204030204" pitchFamily="34" charset="0"/>
                <a:cs typeface="Arial" panose="020B0604020202020204" pitchFamily="34" charset="0"/>
              </a:rPr>
              <a:t>BoekStartcoaches</a:t>
            </a:r>
            <a:r>
              <a:rPr lang="nl-NL" sz="1500" kern="100" dirty="0">
                <a:solidFill>
                  <a:schemeClr val="accent1"/>
                </a:solidFill>
                <a:effectLst/>
                <a:latin typeface="Arial" panose="020B0604020202020204" pitchFamily="34" charset="0"/>
                <a:ea typeface="Calibri" panose="020F0502020204030204" pitchFamily="34" charset="0"/>
                <a:cs typeface="Arial" panose="020B0604020202020204" pitchFamily="34" charset="0"/>
              </a:rPr>
              <a:t> aan dat de zichtbaarheid van BoekStart beter kan wanneer zij zelf niet aanwezig zijn op het consultatiebureau. Er hangt op een groot deel van de consultatiebureaus </a:t>
            </a:r>
            <a:r>
              <a:rPr lang="nl-NL" sz="1500" kern="100" dirty="0">
                <a:solidFill>
                  <a:schemeClr val="accent1"/>
                </a:solidFill>
                <a:latin typeface="Arial" panose="020B0604020202020204" pitchFamily="34" charset="0"/>
                <a:ea typeface="Calibri" panose="020F0502020204030204" pitchFamily="34" charset="0"/>
                <a:cs typeface="Arial" panose="020B0604020202020204" pitchFamily="34" charset="0"/>
              </a:rPr>
              <a:t>wel een </a:t>
            </a:r>
            <a:r>
              <a:rPr lang="nl-NL" sz="1500" kern="100" dirty="0">
                <a:solidFill>
                  <a:schemeClr val="accent1"/>
                </a:solidFill>
                <a:effectLst/>
                <a:latin typeface="Arial" panose="020B0604020202020204" pitchFamily="34" charset="0"/>
                <a:ea typeface="Calibri" panose="020F0502020204030204" pitchFamily="34" charset="0"/>
                <a:cs typeface="Arial" panose="020B0604020202020204" pitchFamily="34" charset="0"/>
              </a:rPr>
              <a:t>banner of poster van </a:t>
            </a:r>
            <a:r>
              <a:rPr lang="nl-NL" sz="1500" kern="100" dirty="0" err="1">
                <a:solidFill>
                  <a:schemeClr val="accent1"/>
                </a:solidFill>
                <a:effectLst/>
                <a:latin typeface="Arial" panose="020B0604020202020204" pitchFamily="34" charset="0"/>
                <a:ea typeface="Calibri" panose="020F0502020204030204" pitchFamily="34" charset="0"/>
                <a:cs typeface="Arial" panose="020B0604020202020204" pitchFamily="34" charset="0"/>
              </a:rPr>
              <a:t>BoekStartcoach</a:t>
            </a:r>
            <a:r>
              <a:rPr lang="nl-NL" sz="1500" kern="100" dirty="0">
                <a:solidFill>
                  <a:schemeClr val="accent1"/>
                </a:solidFill>
                <a:effectLst/>
                <a:latin typeface="Arial" panose="020B0604020202020204" pitchFamily="34" charset="0"/>
                <a:ea typeface="Calibri" panose="020F0502020204030204" pitchFamily="34" charset="0"/>
                <a:cs typeface="Arial" panose="020B0604020202020204" pitchFamily="34" charset="0"/>
              </a:rPr>
              <a:t>. Omdat een deel van de </a:t>
            </a:r>
            <a:r>
              <a:rPr lang="nl-NL" sz="1500" kern="100" dirty="0" err="1">
                <a:solidFill>
                  <a:schemeClr val="accent1"/>
                </a:solidFill>
                <a:effectLst/>
                <a:latin typeface="Arial" panose="020B0604020202020204" pitchFamily="34" charset="0"/>
                <a:ea typeface="Calibri" panose="020F0502020204030204" pitchFamily="34" charset="0"/>
                <a:cs typeface="Arial" panose="020B0604020202020204" pitchFamily="34" charset="0"/>
              </a:rPr>
              <a:t>BoekStartcoaches</a:t>
            </a:r>
            <a:r>
              <a:rPr lang="nl-NL" sz="1500" kern="100" dirty="0">
                <a:solidFill>
                  <a:schemeClr val="accent1"/>
                </a:solidFill>
                <a:effectLst/>
                <a:latin typeface="Arial" panose="020B0604020202020204" pitchFamily="34" charset="0"/>
                <a:ea typeface="Calibri" panose="020F0502020204030204" pitchFamily="34" charset="0"/>
                <a:cs typeface="Arial" panose="020B0604020202020204" pitchFamily="34" charset="0"/>
              </a:rPr>
              <a:t> niet elke week aanwezig is op het consultatieburea</a:t>
            </a:r>
            <a:r>
              <a:rPr lang="nl-NL" sz="1500" kern="100" dirty="0">
                <a:solidFill>
                  <a:schemeClr val="accent1"/>
                </a:solidFill>
                <a:latin typeface="Arial" panose="020B0604020202020204" pitchFamily="34" charset="0"/>
                <a:ea typeface="Calibri" panose="020F0502020204030204" pitchFamily="34" charset="0"/>
                <a:cs typeface="Arial" panose="020B0604020202020204" pitchFamily="34" charset="0"/>
              </a:rPr>
              <a:t>u, is het van belang dat de zichtbaarheid verbeterd, om alsnog zo veel mogelijk ouders te bereiken. </a:t>
            </a:r>
            <a:r>
              <a:rPr lang="nl-NL" sz="1500" b="1" kern="100" dirty="0">
                <a:solidFill>
                  <a:schemeClr val="accent1"/>
                </a:solidFill>
                <a:effectLst/>
                <a:latin typeface="Arial" panose="020B0604020202020204" pitchFamily="34" charset="0"/>
                <a:ea typeface="Calibri" panose="020F0502020204030204" pitchFamily="34" charset="0"/>
                <a:cs typeface="Arial" panose="020B0604020202020204" pitchFamily="34" charset="0"/>
              </a:rPr>
              <a:t>Wat is er nodig om dit te verbeteren? Zijn hier goede oplossingen voor te bedenken?</a:t>
            </a:r>
          </a:p>
          <a:p>
            <a:pPr lvl="0">
              <a:lnSpc>
                <a:spcPct val="107000"/>
              </a:lnSpc>
            </a:pPr>
            <a:endParaRPr lang="nl-NL" sz="1500" kern="100" dirty="0">
              <a:solidFill>
                <a:schemeClr val="accent1"/>
              </a:solidFill>
              <a:effectLst/>
              <a:latin typeface="Arial" panose="020B0604020202020204" pitchFamily="34" charset="0"/>
              <a:ea typeface="Calibri" panose="020F0502020204030204" pitchFamily="34" charset="0"/>
              <a:cs typeface="Arial" panose="020B0604020202020204" pitchFamily="34" charset="0"/>
            </a:endParaRPr>
          </a:p>
          <a:p>
            <a:pPr marL="342900" lvl="0" indent="-342900">
              <a:lnSpc>
                <a:spcPct val="107000"/>
              </a:lnSpc>
              <a:buFont typeface="Calibri" panose="020F0502020204030204" pitchFamily="34" charset="0"/>
              <a:buChar char="-"/>
            </a:pPr>
            <a:r>
              <a:rPr lang="nl-NL" sz="1500" kern="100" dirty="0">
                <a:solidFill>
                  <a:schemeClr val="accent1"/>
                </a:solidFill>
                <a:effectLst/>
                <a:latin typeface="Arial" panose="020B0604020202020204" pitchFamily="34" charset="0"/>
                <a:ea typeface="Calibri" panose="020F0502020204030204" pitchFamily="34" charset="0"/>
                <a:cs typeface="Arial" panose="020B0604020202020204" pitchFamily="34" charset="0"/>
              </a:rPr>
              <a:t>Op bijna een derde van de consultatiebureaus met een </a:t>
            </a:r>
            <a:r>
              <a:rPr lang="nl-NL" sz="1500" kern="100" dirty="0" err="1">
                <a:solidFill>
                  <a:schemeClr val="accent1"/>
                </a:solidFill>
                <a:effectLst/>
                <a:latin typeface="Arial" panose="020B0604020202020204" pitchFamily="34" charset="0"/>
                <a:ea typeface="Calibri" panose="020F0502020204030204" pitchFamily="34" charset="0"/>
                <a:cs typeface="Arial" panose="020B0604020202020204" pitchFamily="34" charset="0"/>
              </a:rPr>
              <a:t>BoekStartcoach</a:t>
            </a:r>
            <a:r>
              <a:rPr lang="nl-NL" sz="1500" kern="100" dirty="0">
                <a:solidFill>
                  <a:schemeClr val="accent1"/>
                </a:solidFill>
                <a:effectLst/>
                <a:latin typeface="Arial" panose="020B0604020202020204" pitchFamily="34" charset="0"/>
                <a:ea typeface="Calibri" panose="020F0502020204030204" pitchFamily="34" charset="0"/>
                <a:cs typeface="Arial" panose="020B0604020202020204" pitchFamily="34" charset="0"/>
              </a:rPr>
              <a:t> is volgens de coach geen voorleesplek in de wachtruimte. </a:t>
            </a:r>
            <a:r>
              <a:rPr lang="nl-NL" sz="1500" b="1" kern="100" dirty="0">
                <a:solidFill>
                  <a:schemeClr val="accent1"/>
                </a:solidFill>
                <a:effectLst/>
                <a:latin typeface="Arial" panose="020B0604020202020204" pitchFamily="34" charset="0"/>
                <a:ea typeface="Calibri" panose="020F0502020204030204" pitchFamily="34" charset="0"/>
                <a:cs typeface="Arial" panose="020B0604020202020204" pitchFamily="34" charset="0"/>
              </a:rPr>
              <a:t>Wat zijn hier de redenen voor? Is hier verandering in te brengen? Wie is daarvoor nodig?</a:t>
            </a:r>
          </a:p>
          <a:p>
            <a:pPr lvl="0">
              <a:lnSpc>
                <a:spcPct val="107000"/>
              </a:lnSpc>
            </a:pPr>
            <a:endParaRPr lang="nl-NL" sz="1500" kern="100" dirty="0">
              <a:solidFill>
                <a:schemeClr val="accent1"/>
              </a:solidFill>
              <a:effectLst/>
              <a:latin typeface="Arial" panose="020B0604020202020204" pitchFamily="34" charset="0"/>
              <a:ea typeface="Calibri" panose="020F0502020204030204" pitchFamily="34" charset="0"/>
              <a:cs typeface="Arial" panose="020B0604020202020204" pitchFamily="34" charset="0"/>
            </a:endParaRPr>
          </a:p>
          <a:p>
            <a:pPr marL="342900" lvl="0" indent="-342900">
              <a:lnSpc>
                <a:spcPct val="107000"/>
              </a:lnSpc>
              <a:buFont typeface="Calibri" panose="020F0502020204030204" pitchFamily="34" charset="0"/>
              <a:buChar char="-"/>
            </a:pPr>
            <a:r>
              <a:rPr lang="nl-NL" sz="1500" kern="100" dirty="0">
                <a:solidFill>
                  <a:schemeClr val="accent1"/>
                </a:solidFill>
                <a:effectLst/>
                <a:latin typeface="Arial" panose="020B0604020202020204" pitchFamily="34" charset="0"/>
                <a:ea typeface="Calibri" panose="020F0502020204030204" pitchFamily="34" charset="0"/>
                <a:cs typeface="Arial" panose="020B0604020202020204" pitchFamily="34" charset="0"/>
              </a:rPr>
              <a:t>Het komt ook regelmatig voor dat ouders/verzorgers afwijzend reageren op de toenadering van de BoekStartcoach. Coaches geven aan dat niet alle ouders tijd en ruimte hebben om in gesprek te gaan. </a:t>
            </a:r>
            <a:r>
              <a:rPr lang="nl-NL" sz="1500" kern="100" dirty="0">
                <a:solidFill>
                  <a:schemeClr val="accent1"/>
                </a:solidFill>
                <a:latin typeface="Arial" panose="020B0604020202020204" pitchFamily="34" charset="0"/>
                <a:ea typeface="Calibri" panose="020F0502020204030204" pitchFamily="34" charset="0"/>
                <a:cs typeface="Arial" panose="020B0604020202020204" pitchFamily="34" charset="0"/>
              </a:rPr>
              <a:t>Ze zijn erg bezig met hun kind. </a:t>
            </a:r>
            <a:r>
              <a:rPr lang="nl-NL" sz="1500" b="1" kern="100" dirty="0">
                <a:solidFill>
                  <a:schemeClr val="accent1"/>
                </a:solidFill>
                <a:latin typeface="Arial" panose="020B0604020202020204" pitchFamily="34" charset="0"/>
                <a:ea typeface="Calibri" panose="020F0502020204030204" pitchFamily="34" charset="0"/>
                <a:cs typeface="Arial" panose="020B0604020202020204" pitchFamily="34" charset="0"/>
              </a:rPr>
              <a:t>Zijn er andere methodes voor het aanspreken van ouders die in deze gevallen wel helpen? </a:t>
            </a:r>
          </a:p>
          <a:p>
            <a:pPr marL="342900" lvl="0" indent="-342900">
              <a:lnSpc>
                <a:spcPct val="107000"/>
              </a:lnSpc>
              <a:buFont typeface="Calibri" panose="020F0502020204030204" pitchFamily="34" charset="0"/>
              <a:buChar char="-"/>
            </a:pPr>
            <a:endParaRPr lang="nl-NL" sz="1500" b="1" kern="100" dirty="0">
              <a:solidFill>
                <a:schemeClr val="accent1"/>
              </a:solidFill>
              <a:latin typeface="Arial" panose="020B0604020202020204" pitchFamily="34" charset="0"/>
              <a:ea typeface="Calibri" panose="020F0502020204030204" pitchFamily="34" charset="0"/>
              <a:cs typeface="Arial" panose="020B0604020202020204" pitchFamily="34" charset="0"/>
            </a:endParaRPr>
          </a:p>
          <a:p>
            <a:pPr marL="342900" lvl="0" indent="-342900">
              <a:lnSpc>
                <a:spcPct val="107000"/>
              </a:lnSpc>
              <a:buFont typeface="Calibri" panose="020F0502020204030204" pitchFamily="34" charset="0"/>
              <a:buChar char="-"/>
            </a:pPr>
            <a:r>
              <a:rPr lang="nl-NL" sz="1500" kern="100" dirty="0">
                <a:solidFill>
                  <a:schemeClr val="accent1"/>
                </a:solidFill>
                <a:effectLst/>
                <a:latin typeface="Arial" panose="020B0604020202020204" pitchFamily="34" charset="0"/>
                <a:ea typeface="Calibri" panose="020F0502020204030204" pitchFamily="34" charset="0"/>
                <a:cs typeface="Arial" panose="020B0604020202020204" pitchFamily="34" charset="0"/>
              </a:rPr>
              <a:t>De meeste coaches geven aan graag meer te leren over het omgaan met laaggeletterdheid. Ze vinden het ook lastig om in gesprek te gaan met ouders </a:t>
            </a:r>
            <a:r>
              <a:rPr lang="nl-NL" sz="1500" kern="100" dirty="0">
                <a:solidFill>
                  <a:schemeClr val="accent1"/>
                </a:solidFill>
                <a:latin typeface="Arial" panose="020B0604020202020204" pitchFamily="34" charset="0"/>
                <a:ea typeface="Calibri" panose="020F0502020204030204" pitchFamily="34" charset="0"/>
                <a:cs typeface="Arial" panose="020B0604020202020204" pitchFamily="34" charset="0"/>
              </a:rPr>
              <a:t>die hiermee te maken hebben. </a:t>
            </a:r>
            <a:r>
              <a:rPr lang="nl-NL" sz="1500" b="1" kern="100" dirty="0">
                <a:solidFill>
                  <a:schemeClr val="accent1"/>
                </a:solidFill>
                <a:effectLst/>
                <a:latin typeface="Arial" panose="020B0604020202020204" pitchFamily="34" charset="0"/>
                <a:ea typeface="Calibri" panose="020F0502020204030204" pitchFamily="34" charset="0"/>
                <a:cs typeface="Arial" panose="020B0604020202020204" pitchFamily="34" charset="0"/>
              </a:rPr>
              <a:t>Dit benadrukt het belang voor extra scholing op dit thema. </a:t>
            </a:r>
          </a:p>
          <a:p>
            <a:pPr lvl="0">
              <a:lnSpc>
                <a:spcPct val="107000"/>
              </a:lnSpc>
            </a:pPr>
            <a:endParaRPr lang="nl-NL" sz="1500" kern="100" dirty="0">
              <a:solidFill>
                <a:schemeClr val="accent1"/>
              </a:solidFill>
              <a:effectLst/>
              <a:latin typeface="Arial" panose="020B0604020202020204" pitchFamily="34" charset="0"/>
              <a:ea typeface="Calibri" panose="020F0502020204030204" pitchFamily="34" charset="0"/>
              <a:cs typeface="Arial" panose="020B0604020202020204" pitchFamily="34" charset="0"/>
            </a:endParaRPr>
          </a:p>
          <a:p>
            <a:pPr marL="342900" lvl="0" indent="-342900">
              <a:lnSpc>
                <a:spcPct val="107000"/>
              </a:lnSpc>
              <a:spcAft>
                <a:spcPts val="800"/>
              </a:spcAft>
              <a:buFont typeface="Calibri" panose="020F0502020204030204" pitchFamily="34" charset="0"/>
              <a:buChar char="-"/>
            </a:pPr>
            <a:r>
              <a:rPr lang="nl-NL" sz="1500" kern="100" dirty="0">
                <a:solidFill>
                  <a:schemeClr val="accent1"/>
                </a:solidFill>
                <a:effectLst/>
                <a:latin typeface="Arial" panose="020B0604020202020204" pitchFamily="34" charset="0"/>
                <a:ea typeface="Calibri" panose="020F0502020204030204" pitchFamily="34" charset="0"/>
                <a:cs typeface="Arial" panose="020B0604020202020204" pitchFamily="34" charset="0"/>
              </a:rPr>
              <a:t>De </a:t>
            </a:r>
            <a:r>
              <a:rPr lang="nl-NL" sz="1500" kern="100" dirty="0" err="1">
                <a:solidFill>
                  <a:schemeClr val="accent1"/>
                </a:solidFill>
                <a:effectLst/>
                <a:latin typeface="Arial" panose="020B0604020202020204" pitchFamily="34" charset="0"/>
                <a:ea typeface="Calibri" panose="020F0502020204030204" pitchFamily="34" charset="0"/>
                <a:cs typeface="Arial" panose="020B0604020202020204" pitchFamily="34" charset="0"/>
              </a:rPr>
              <a:t>BoekStartcoaches</a:t>
            </a:r>
            <a:r>
              <a:rPr lang="nl-NL" sz="1500" kern="100" dirty="0">
                <a:solidFill>
                  <a:schemeClr val="accent1"/>
                </a:solidFill>
                <a:effectLst/>
                <a:latin typeface="Arial" panose="020B0604020202020204" pitchFamily="34" charset="0"/>
                <a:ea typeface="Calibri" panose="020F0502020204030204" pitchFamily="34" charset="0"/>
                <a:cs typeface="Arial" panose="020B0604020202020204" pitchFamily="34" charset="0"/>
              </a:rPr>
              <a:t> zijn over het algemeen tevreden over de samenwerking met het consultatiebureau. </a:t>
            </a:r>
            <a:r>
              <a:rPr lang="nl-NL" sz="1500" b="1" kern="100" dirty="0">
                <a:solidFill>
                  <a:schemeClr val="accent1"/>
                </a:solidFill>
                <a:effectLst/>
                <a:latin typeface="Arial" panose="020B0604020202020204" pitchFamily="34" charset="0"/>
                <a:ea typeface="Calibri" panose="020F0502020204030204" pitchFamily="34" charset="0"/>
                <a:cs typeface="Arial" panose="020B0604020202020204" pitchFamily="34" charset="0"/>
              </a:rPr>
              <a:t>De meeste winst is te behalen op de inrichting van de werkplek van de </a:t>
            </a:r>
            <a:r>
              <a:rPr lang="nl-NL" sz="1500" b="1" kern="100" dirty="0" err="1">
                <a:solidFill>
                  <a:schemeClr val="accent1"/>
                </a:solidFill>
                <a:effectLst/>
                <a:latin typeface="Arial" panose="020B0604020202020204" pitchFamily="34" charset="0"/>
                <a:ea typeface="Calibri" panose="020F0502020204030204" pitchFamily="34" charset="0"/>
                <a:cs typeface="Arial" panose="020B0604020202020204" pitchFamily="34" charset="0"/>
              </a:rPr>
              <a:t>BoekStartcoaches</a:t>
            </a:r>
            <a:r>
              <a:rPr lang="nl-NL" sz="1500" b="1" kern="100" dirty="0">
                <a:solidFill>
                  <a:schemeClr val="accent1"/>
                </a:solidFill>
                <a:effectLst/>
                <a:latin typeface="Arial" panose="020B0604020202020204" pitchFamily="34" charset="0"/>
                <a:ea typeface="Calibri" panose="020F0502020204030204" pitchFamily="34" charset="0"/>
                <a:cs typeface="Arial" panose="020B0604020202020204" pitchFamily="34" charset="0"/>
              </a:rPr>
              <a:t> en de inhoudelijke samenwerking. </a:t>
            </a:r>
          </a:p>
          <a:p>
            <a:pPr marL="342900" lvl="0" indent="-342900">
              <a:lnSpc>
                <a:spcPct val="107000"/>
              </a:lnSpc>
              <a:spcAft>
                <a:spcPts val="800"/>
              </a:spcAft>
              <a:buFont typeface="Calibri" panose="020F0502020204030204" pitchFamily="34" charset="0"/>
              <a:buChar char="-"/>
            </a:pPr>
            <a:r>
              <a:rPr lang="nl-NL" sz="1500" kern="100" dirty="0">
                <a:solidFill>
                  <a:schemeClr val="accent1"/>
                </a:solidFill>
                <a:effectLst/>
                <a:latin typeface="Arial" panose="020B0604020202020204" pitchFamily="34" charset="0"/>
                <a:ea typeface="Calibri" panose="020F0502020204030204" pitchFamily="34" charset="0"/>
                <a:cs typeface="Arial" panose="020B0604020202020204" pitchFamily="34" charset="0"/>
              </a:rPr>
              <a:t>Het verschilt enorm hoe vaak een BoekStartcoach op het consultatiebureau komt. </a:t>
            </a:r>
            <a:r>
              <a:rPr lang="nl-NL" sz="1500" b="1" kern="100" dirty="0">
                <a:solidFill>
                  <a:schemeClr val="accent1"/>
                </a:solidFill>
                <a:effectLst/>
                <a:latin typeface="Arial" panose="020B0604020202020204" pitchFamily="34" charset="0"/>
                <a:ea typeface="Calibri" panose="020F0502020204030204" pitchFamily="34" charset="0"/>
                <a:cs typeface="Arial" panose="020B0604020202020204" pitchFamily="34" charset="0"/>
              </a:rPr>
              <a:t>Hoe ervaren de </a:t>
            </a:r>
            <a:r>
              <a:rPr lang="nl-NL" sz="1500" b="1" kern="100" dirty="0" err="1">
                <a:solidFill>
                  <a:schemeClr val="accent1"/>
                </a:solidFill>
                <a:effectLst/>
                <a:latin typeface="Arial" panose="020B0604020202020204" pitchFamily="34" charset="0"/>
                <a:ea typeface="Calibri" panose="020F0502020204030204" pitchFamily="34" charset="0"/>
                <a:cs typeface="Arial" panose="020B0604020202020204" pitchFamily="34" charset="0"/>
              </a:rPr>
              <a:t>BoekStartcoaches</a:t>
            </a:r>
            <a:r>
              <a:rPr lang="nl-NL" sz="1500" b="1" kern="100" dirty="0">
                <a:solidFill>
                  <a:schemeClr val="accent1"/>
                </a:solidFill>
                <a:effectLst/>
                <a:latin typeface="Arial" panose="020B0604020202020204" pitchFamily="34" charset="0"/>
                <a:ea typeface="Calibri" panose="020F0502020204030204" pitchFamily="34" charset="0"/>
                <a:cs typeface="Arial" panose="020B0604020202020204" pitchFamily="34" charset="0"/>
              </a:rPr>
              <a:t> de regelmaat waarin zij op het bureau te vinden zijn? Komen de </a:t>
            </a:r>
            <a:r>
              <a:rPr lang="nl-NL" sz="1500" b="1" kern="100" dirty="0" err="1">
                <a:solidFill>
                  <a:schemeClr val="accent1"/>
                </a:solidFill>
                <a:effectLst/>
                <a:latin typeface="Arial" panose="020B0604020202020204" pitchFamily="34" charset="0"/>
                <a:ea typeface="Calibri" panose="020F0502020204030204" pitchFamily="34" charset="0"/>
                <a:cs typeface="Arial" panose="020B0604020202020204" pitchFamily="34" charset="0"/>
              </a:rPr>
              <a:t>BoekStartcoaches</a:t>
            </a:r>
            <a:r>
              <a:rPr lang="nl-NL" sz="1500" b="1" kern="100" dirty="0">
                <a:solidFill>
                  <a:schemeClr val="accent1"/>
                </a:solidFill>
                <a:effectLst/>
                <a:latin typeface="Arial" panose="020B0604020202020204" pitchFamily="34" charset="0"/>
                <a:ea typeface="Calibri" panose="020F0502020204030204" pitchFamily="34" charset="0"/>
                <a:cs typeface="Arial" panose="020B0604020202020204" pitchFamily="34" charset="0"/>
              </a:rPr>
              <a:t> op de momenten/dagen waarop ook de meeste consulten staan gepland?</a:t>
            </a:r>
            <a:r>
              <a:rPr lang="nl-NL" sz="1500" kern="100" dirty="0">
                <a:solidFill>
                  <a:schemeClr val="accent1"/>
                </a:solidFill>
                <a:effectLst/>
                <a:latin typeface="Arial" panose="020B0604020202020204" pitchFamily="34" charset="0"/>
                <a:ea typeface="Calibri" panose="020F0502020204030204" pitchFamily="34" charset="0"/>
                <a:cs typeface="Arial" panose="020B0604020202020204" pitchFamily="34" charset="0"/>
              </a:rPr>
              <a:t> </a:t>
            </a:r>
          </a:p>
        </p:txBody>
      </p:sp>
    </p:spTree>
    <p:extLst>
      <p:ext uri="{BB962C8B-B14F-4D97-AF65-F5344CB8AC3E}">
        <p14:creationId xmlns:p14="http://schemas.microsoft.com/office/powerpoint/2010/main" val="197111375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1" name="Afbeelding 4">
            <a:extLst>
              <a:ext uri="{FF2B5EF4-FFF2-40B4-BE49-F238E27FC236}">
                <a16:creationId xmlns:a16="http://schemas.microsoft.com/office/drawing/2014/main" id="{284861B2-E74B-3A4F-A39B-D375A376D39D}"/>
              </a:ext>
            </a:extLst>
          </p:cNvPr>
          <p:cNvPicPr>
            <a:picLocks noChangeAspect="1" noChangeArrowheads="1"/>
          </p:cNvPicPr>
          <p:nvPr/>
        </p:nvPicPr>
        <p:blipFill>
          <a:blip r:embed="rId2"/>
          <a:srcRect/>
          <a:stretch/>
        </p:blipFill>
        <p:spPr bwMode="auto">
          <a:xfrm>
            <a:off x="10745788" y="295"/>
            <a:ext cx="1446212" cy="68574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122" name="Titel 1">
            <a:extLst>
              <a:ext uri="{FF2B5EF4-FFF2-40B4-BE49-F238E27FC236}">
                <a16:creationId xmlns:a16="http://schemas.microsoft.com/office/drawing/2014/main" id="{907FD9FE-5D29-3C45-80DE-16745F857A9F}"/>
              </a:ext>
            </a:extLst>
          </p:cNvPr>
          <p:cNvSpPr txBox="1">
            <a:spLocks noChangeArrowheads="1"/>
          </p:cNvSpPr>
          <p:nvPr/>
        </p:nvSpPr>
        <p:spPr bwMode="auto">
          <a:xfrm>
            <a:off x="720725" y="653336"/>
            <a:ext cx="9504363" cy="12113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eaLnBrk="1" hangingPunct="1">
              <a:lnSpc>
                <a:spcPct val="90000"/>
              </a:lnSpc>
            </a:pPr>
            <a:r>
              <a:rPr lang="nl-NL" altLang="nl-NL" sz="3600" b="1" dirty="0">
                <a:solidFill>
                  <a:schemeClr val="accent1"/>
                </a:solidFill>
                <a:latin typeface="Arial" panose="020B0604020202020204" pitchFamily="34" charset="0"/>
                <a:cs typeface="Arial" panose="020B0604020202020204" pitchFamily="34" charset="0"/>
              </a:rPr>
              <a:t>Resultaten vragenlijst </a:t>
            </a:r>
            <a:r>
              <a:rPr lang="nl-NL" altLang="nl-NL" sz="3600" b="1" dirty="0" err="1">
                <a:solidFill>
                  <a:schemeClr val="accent1"/>
                </a:solidFill>
                <a:latin typeface="Arial" panose="020B0604020202020204" pitchFamily="34" charset="0"/>
                <a:cs typeface="Arial" panose="020B0604020202020204" pitchFamily="34" charset="0"/>
              </a:rPr>
              <a:t>BoekStartcoach</a:t>
            </a:r>
            <a:r>
              <a:rPr lang="nl-NL" altLang="nl-NL" sz="3600" b="1" dirty="0">
                <a:solidFill>
                  <a:schemeClr val="accent1"/>
                </a:solidFill>
                <a:latin typeface="Arial" panose="020B0604020202020204" pitchFamily="34" charset="0"/>
                <a:cs typeface="Arial" panose="020B0604020202020204" pitchFamily="34" charset="0"/>
              </a:rPr>
              <a:t> coördinator</a:t>
            </a:r>
          </a:p>
          <a:p>
            <a:pPr eaLnBrk="1" hangingPunct="1">
              <a:lnSpc>
                <a:spcPct val="90000"/>
              </a:lnSpc>
            </a:pPr>
            <a:endParaRPr lang="nl-NL" altLang="nl-NL" sz="2200" dirty="0">
              <a:latin typeface="Arial" panose="020B0604020202020204" pitchFamily="34" charset="0"/>
              <a:cs typeface="Arial" panose="020B0604020202020204" pitchFamily="34" charset="0"/>
            </a:endParaRPr>
          </a:p>
          <a:p>
            <a:pPr eaLnBrk="1" hangingPunct="1">
              <a:lnSpc>
                <a:spcPct val="90000"/>
              </a:lnSpc>
            </a:pPr>
            <a:endParaRPr lang="nl-NL" altLang="nl-NL" sz="2200" b="1" dirty="0">
              <a:solidFill>
                <a:schemeClr val="accent1"/>
              </a:solidFill>
              <a:latin typeface="Arial" panose="020B0604020202020204" pitchFamily="34" charset="0"/>
              <a:cs typeface="Arial" panose="020B0604020202020204" pitchFamily="34" charset="0"/>
            </a:endParaRPr>
          </a:p>
          <a:p>
            <a:pPr eaLnBrk="1" hangingPunct="1">
              <a:lnSpc>
                <a:spcPct val="90000"/>
              </a:lnSpc>
            </a:pPr>
            <a:endParaRPr lang="nl-NL" altLang="nl-NL" sz="2200" b="1" dirty="0">
              <a:solidFill>
                <a:schemeClr val="accent1"/>
              </a:solidFill>
              <a:latin typeface="Arial" panose="020B0604020202020204" pitchFamily="34" charset="0"/>
              <a:cs typeface="Arial" panose="020B0604020202020204" pitchFamily="34" charset="0"/>
            </a:endParaRPr>
          </a:p>
          <a:p>
            <a:pPr eaLnBrk="1" hangingPunct="1">
              <a:lnSpc>
                <a:spcPct val="90000"/>
              </a:lnSpc>
            </a:pPr>
            <a:endParaRPr lang="nl-NL" altLang="nl-NL" sz="2200" dirty="0">
              <a:latin typeface="Arial" panose="020B0604020202020204" pitchFamily="34" charset="0"/>
              <a:cs typeface="Arial" panose="020B0604020202020204" pitchFamily="34" charset="0"/>
            </a:endParaRPr>
          </a:p>
          <a:p>
            <a:pPr marL="342900" indent="-342900" eaLnBrk="1" hangingPunct="1">
              <a:lnSpc>
                <a:spcPct val="90000"/>
              </a:lnSpc>
              <a:buFont typeface="Arial" panose="020B0604020202020204" pitchFamily="34" charset="0"/>
              <a:buChar char="•"/>
            </a:pPr>
            <a:endParaRPr lang="nl-NL" altLang="nl-NL" sz="2200" dirty="0">
              <a:latin typeface="Arial" panose="020B0604020202020204" pitchFamily="34" charset="0"/>
              <a:cs typeface="Arial" panose="020B0604020202020204" pitchFamily="34" charset="0"/>
            </a:endParaRPr>
          </a:p>
        </p:txBody>
      </p:sp>
      <p:sp>
        <p:nvSpPr>
          <p:cNvPr id="2" name="Tijdelijke aanduiding voor voettekst 1">
            <a:extLst>
              <a:ext uri="{FF2B5EF4-FFF2-40B4-BE49-F238E27FC236}">
                <a16:creationId xmlns:a16="http://schemas.microsoft.com/office/drawing/2014/main" id="{EF39C1CC-E89D-F372-B224-4B5981EF98B2}"/>
              </a:ext>
            </a:extLst>
          </p:cNvPr>
          <p:cNvSpPr>
            <a:spLocks noGrp="1"/>
          </p:cNvSpPr>
          <p:nvPr>
            <p:ph type="ftr" sz="quarter" idx="11"/>
          </p:nvPr>
        </p:nvSpPr>
        <p:spPr/>
        <p:txBody>
          <a:bodyPr/>
          <a:lstStyle/>
          <a:p>
            <a:pPr>
              <a:defRPr/>
            </a:pPr>
            <a:r>
              <a:rPr lang="nl-NL"/>
              <a:t>Monitor BoekStartcoach 2024-2025</a:t>
            </a:r>
            <a:endParaRPr lang="nl-NL" dirty="0"/>
          </a:p>
        </p:txBody>
      </p:sp>
      <p:sp>
        <p:nvSpPr>
          <p:cNvPr id="3" name="Tijdelijke aanduiding voor dianummer 2">
            <a:extLst>
              <a:ext uri="{FF2B5EF4-FFF2-40B4-BE49-F238E27FC236}">
                <a16:creationId xmlns:a16="http://schemas.microsoft.com/office/drawing/2014/main" id="{942D69D4-7E68-3979-1CDC-62C52FC72964}"/>
              </a:ext>
            </a:extLst>
          </p:cNvPr>
          <p:cNvSpPr>
            <a:spLocks noGrp="1"/>
          </p:cNvSpPr>
          <p:nvPr>
            <p:ph type="sldNum" sz="quarter" idx="12"/>
          </p:nvPr>
        </p:nvSpPr>
        <p:spPr/>
        <p:txBody>
          <a:bodyPr/>
          <a:lstStyle/>
          <a:p>
            <a:pPr>
              <a:defRPr/>
            </a:pPr>
            <a:fld id="{84C215EF-5F80-8547-A498-A3F1C9D4985D}" type="slidenum">
              <a:rPr lang="nl-NL" smtClean="0">
                <a:solidFill>
                  <a:schemeClr val="bg1"/>
                </a:solidFill>
              </a:rPr>
              <a:pPr>
                <a:defRPr/>
              </a:pPr>
              <a:t>26</a:t>
            </a:fld>
            <a:endParaRPr lang="nl-NL" dirty="0">
              <a:solidFill>
                <a:schemeClr val="bg1"/>
              </a:solidFill>
            </a:endParaRPr>
          </a:p>
        </p:txBody>
      </p:sp>
      <p:sp>
        <p:nvSpPr>
          <p:cNvPr id="8" name="Tekstvak 7">
            <a:extLst>
              <a:ext uri="{FF2B5EF4-FFF2-40B4-BE49-F238E27FC236}">
                <a16:creationId xmlns:a16="http://schemas.microsoft.com/office/drawing/2014/main" id="{3F7120C3-6CE6-DF0B-593C-C56AFE097FFE}"/>
              </a:ext>
            </a:extLst>
          </p:cNvPr>
          <p:cNvSpPr txBox="1"/>
          <p:nvPr/>
        </p:nvSpPr>
        <p:spPr>
          <a:xfrm>
            <a:off x="510296" y="5306190"/>
            <a:ext cx="4355411" cy="1323439"/>
          </a:xfrm>
          <a:prstGeom prst="rect">
            <a:avLst/>
          </a:prstGeom>
          <a:noFill/>
        </p:spPr>
        <p:txBody>
          <a:bodyPr wrap="square" rtlCol="0">
            <a:spAutoFit/>
          </a:bodyPr>
          <a:lstStyle/>
          <a:p>
            <a:pPr algn="ctr"/>
            <a:r>
              <a:rPr lang="nl-NL" altLang="nl-NL" sz="1600" b="1" dirty="0">
                <a:solidFill>
                  <a:schemeClr val="accent1"/>
                </a:solidFill>
                <a:latin typeface="Arial" panose="020B0604020202020204" pitchFamily="34" charset="0"/>
                <a:cs typeface="Arial" panose="020B0604020202020204" pitchFamily="34" charset="0"/>
              </a:rPr>
              <a:t>Is het werk van de </a:t>
            </a:r>
            <a:r>
              <a:rPr lang="nl-NL" altLang="nl-NL" sz="1600" b="1" dirty="0" err="1">
                <a:solidFill>
                  <a:schemeClr val="accent1"/>
                </a:solidFill>
                <a:latin typeface="Arial" panose="020B0604020202020204" pitchFamily="34" charset="0"/>
                <a:cs typeface="Arial" panose="020B0604020202020204" pitchFamily="34" charset="0"/>
              </a:rPr>
              <a:t>BoekStartcoach</a:t>
            </a:r>
            <a:r>
              <a:rPr lang="nl-NL" altLang="nl-NL" sz="1600" b="1" dirty="0">
                <a:solidFill>
                  <a:schemeClr val="accent1"/>
                </a:solidFill>
                <a:latin typeface="Arial" panose="020B0604020202020204" pitchFamily="34" charset="0"/>
                <a:cs typeface="Arial" panose="020B0604020202020204" pitchFamily="34" charset="0"/>
              </a:rPr>
              <a:t> op het consultatiebureau opgenomen in het beleid van de bibliotheek, zoals in het jaarplan of de financiële jaarplanning? (N=25)</a:t>
            </a:r>
          </a:p>
        </p:txBody>
      </p:sp>
      <p:sp>
        <p:nvSpPr>
          <p:cNvPr id="10" name="Tekstvak 9">
            <a:extLst>
              <a:ext uri="{FF2B5EF4-FFF2-40B4-BE49-F238E27FC236}">
                <a16:creationId xmlns:a16="http://schemas.microsoft.com/office/drawing/2014/main" id="{7151ECDB-6AA1-8009-2BEB-6EFC71947C81}"/>
              </a:ext>
            </a:extLst>
          </p:cNvPr>
          <p:cNvSpPr txBox="1"/>
          <p:nvPr/>
        </p:nvSpPr>
        <p:spPr>
          <a:xfrm>
            <a:off x="5901688" y="5327965"/>
            <a:ext cx="3946916" cy="1323439"/>
          </a:xfrm>
          <a:prstGeom prst="rect">
            <a:avLst/>
          </a:prstGeom>
          <a:noFill/>
        </p:spPr>
        <p:txBody>
          <a:bodyPr wrap="square" rtlCol="0">
            <a:spAutoFit/>
          </a:bodyPr>
          <a:lstStyle/>
          <a:p>
            <a:pPr algn="ctr"/>
            <a:r>
              <a:rPr lang="nl-NL" altLang="nl-NL" sz="1600" b="1" dirty="0">
                <a:solidFill>
                  <a:schemeClr val="accent1"/>
                </a:solidFill>
                <a:latin typeface="Arial" panose="020B0604020202020204" pitchFamily="34" charset="0"/>
                <a:cs typeface="Arial" panose="020B0604020202020204" pitchFamily="34" charset="0"/>
              </a:rPr>
              <a:t>Voert jouw bibliotheek in het kader van de </a:t>
            </a:r>
            <a:r>
              <a:rPr lang="nl-NL" altLang="nl-NL" sz="1600" b="1" dirty="0" err="1">
                <a:solidFill>
                  <a:schemeClr val="accent1"/>
                </a:solidFill>
                <a:latin typeface="Arial" panose="020B0604020202020204" pitchFamily="34" charset="0"/>
                <a:cs typeface="Arial" panose="020B0604020202020204" pitchFamily="34" charset="0"/>
              </a:rPr>
              <a:t>BoekStartcoach</a:t>
            </a:r>
            <a:r>
              <a:rPr lang="nl-NL" altLang="nl-NL" sz="1600" b="1" dirty="0">
                <a:solidFill>
                  <a:schemeClr val="accent1"/>
                </a:solidFill>
                <a:latin typeface="Arial" panose="020B0604020202020204" pitchFamily="34" charset="0"/>
                <a:cs typeface="Arial" panose="020B0604020202020204" pitchFamily="34" charset="0"/>
              </a:rPr>
              <a:t> op het consultatiebureau overleg met het management van de </a:t>
            </a:r>
            <a:r>
              <a:rPr lang="nl-NL" altLang="nl-NL" sz="1600" b="1" dirty="0" err="1">
                <a:solidFill>
                  <a:schemeClr val="accent1"/>
                </a:solidFill>
                <a:latin typeface="Arial" panose="020B0604020202020204" pitchFamily="34" charset="0"/>
                <a:cs typeface="Arial" panose="020B0604020202020204" pitchFamily="34" charset="0"/>
              </a:rPr>
              <a:t>jgz</a:t>
            </a:r>
            <a:r>
              <a:rPr lang="nl-NL" altLang="nl-NL" sz="1600" b="1" dirty="0">
                <a:solidFill>
                  <a:schemeClr val="accent1"/>
                </a:solidFill>
                <a:latin typeface="Arial" panose="020B0604020202020204" pitchFamily="34" charset="0"/>
                <a:cs typeface="Arial" panose="020B0604020202020204" pitchFamily="34" charset="0"/>
              </a:rPr>
              <a:t>-organisatie? (N=26)</a:t>
            </a:r>
          </a:p>
        </p:txBody>
      </p:sp>
      <p:graphicFrame>
        <p:nvGraphicFramePr>
          <p:cNvPr id="11" name="ChartObject">
            <a:extLst>
              <a:ext uri="{FF2B5EF4-FFF2-40B4-BE49-F238E27FC236}">
                <a16:creationId xmlns:a16="http://schemas.microsoft.com/office/drawing/2014/main" id="{EDD976AE-E1F7-68B7-FFC0-1DDD1FF7C8D1}"/>
              </a:ext>
            </a:extLst>
          </p:cNvPr>
          <p:cNvGraphicFramePr>
            <a:graphicFrameLocks noGrp="1"/>
          </p:cNvGraphicFramePr>
          <p:nvPr>
            <p:ph idx="1" hasCustomPrompt="1"/>
            <p:extLst>
              <p:ext uri="{D42A27DB-BD31-4B8C-83A1-F6EECF244321}">
                <p14:modId xmlns:p14="http://schemas.microsoft.com/office/powerpoint/2010/main" val="3428119140"/>
              </p:ext>
            </p:extLst>
          </p:nvPr>
        </p:nvGraphicFramePr>
        <p:xfrm>
          <a:off x="4542366" y="1756998"/>
          <a:ext cx="7914177" cy="3531088"/>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2" name="ChartObject">
            <a:extLst>
              <a:ext uri="{FF2B5EF4-FFF2-40B4-BE49-F238E27FC236}">
                <a16:creationId xmlns:a16="http://schemas.microsoft.com/office/drawing/2014/main" id="{057119DC-D79B-C32B-8A19-9F03ADCE368E}"/>
              </a:ext>
            </a:extLst>
          </p:cNvPr>
          <p:cNvGraphicFramePr>
            <a:graphicFrameLocks/>
          </p:cNvGraphicFramePr>
          <p:nvPr>
            <p:extLst>
              <p:ext uri="{D42A27DB-BD31-4B8C-83A1-F6EECF244321}">
                <p14:modId xmlns:p14="http://schemas.microsoft.com/office/powerpoint/2010/main" val="3604264972"/>
              </p:ext>
            </p:extLst>
          </p:nvPr>
        </p:nvGraphicFramePr>
        <p:xfrm>
          <a:off x="-622061" y="1802921"/>
          <a:ext cx="7825118" cy="3531088"/>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37568736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1" name="Afbeelding 4">
            <a:extLst>
              <a:ext uri="{FF2B5EF4-FFF2-40B4-BE49-F238E27FC236}">
                <a16:creationId xmlns:a16="http://schemas.microsoft.com/office/drawing/2014/main" id="{284861B2-E74B-3A4F-A39B-D375A376D39D}"/>
              </a:ext>
            </a:extLst>
          </p:cNvPr>
          <p:cNvPicPr>
            <a:picLocks noChangeAspect="1" noChangeArrowheads="1"/>
          </p:cNvPicPr>
          <p:nvPr/>
        </p:nvPicPr>
        <p:blipFill>
          <a:blip r:embed="rId2"/>
          <a:srcRect/>
          <a:stretch/>
        </p:blipFill>
        <p:spPr bwMode="auto">
          <a:xfrm>
            <a:off x="10745788" y="295"/>
            <a:ext cx="1446212" cy="68574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jdelijke aanduiding voor voettekst 1">
            <a:extLst>
              <a:ext uri="{FF2B5EF4-FFF2-40B4-BE49-F238E27FC236}">
                <a16:creationId xmlns:a16="http://schemas.microsoft.com/office/drawing/2014/main" id="{CE933896-1275-0D97-3098-3819886ABF44}"/>
              </a:ext>
            </a:extLst>
          </p:cNvPr>
          <p:cNvSpPr>
            <a:spLocks noGrp="1"/>
          </p:cNvSpPr>
          <p:nvPr>
            <p:ph type="ftr" sz="quarter" idx="11"/>
          </p:nvPr>
        </p:nvSpPr>
        <p:spPr/>
        <p:txBody>
          <a:bodyPr/>
          <a:lstStyle/>
          <a:p>
            <a:pPr>
              <a:defRPr/>
            </a:pPr>
            <a:r>
              <a:rPr lang="nl-NL"/>
              <a:t>Monitor BoekStartcoach 2024-2025</a:t>
            </a:r>
            <a:endParaRPr lang="nl-NL" dirty="0"/>
          </a:p>
        </p:txBody>
      </p:sp>
      <p:sp>
        <p:nvSpPr>
          <p:cNvPr id="3" name="Tijdelijke aanduiding voor dianummer 2">
            <a:extLst>
              <a:ext uri="{FF2B5EF4-FFF2-40B4-BE49-F238E27FC236}">
                <a16:creationId xmlns:a16="http://schemas.microsoft.com/office/drawing/2014/main" id="{547E9E49-7B66-94FF-46DA-59AA8D6EA5B1}"/>
              </a:ext>
            </a:extLst>
          </p:cNvPr>
          <p:cNvSpPr>
            <a:spLocks noGrp="1"/>
          </p:cNvSpPr>
          <p:nvPr>
            <p:ph type="sldNum" sz="quarter" idx="12"/>
          </p:nvPr>
        </p:nvSpPr>
        <p:spPr/>
        <p:txBody>
          <a:bodyPr/>
          <a:lstStyle/>
          <a:p>
            <a:pPr>
              <a:defRPr/>
            </a:pPr>
            <a:fld id="{84C215EF-5F80-8547-A498-A3F1C9D4985D}" type="slidenum">
              <a:rPr lang="nl-NL" smtClean="0">
                <a:solidFill>
                  <a:schemeClr val="bg1"/>
                </a:solidFill>
              </a:rPr>
              <a:pPr>
                <a:defRPr/>
              </a:pPr>
              <a:t>27</a:t>
            </a:fld>
            <a:endParaRPr lang="nl-NL" dirty="0">
              <a:solidFill>
                <a:schemeClr val="bg1"/>
              </a:solidFill>
            </a:endParaRPr>
          </a:p>
        </p:txBody>
      </p:sp>
      <p:sp>
        <p:nvSpPr>
          <p:cNvPr id="8" name="Titel 1">
            <a:extLst>
              <a:ext uri="{FF2B5EF4-FFF2-40B4-BE49-F238E27FC236}">
                <a16:creationId xmlns:a16="http://schemas.microsoft.com/office/drawing/2014/main" id="{D643EA10-9787-F858-C16E-387BB148517C}"/>
              </a:ext>
            </a:extLst>
          </p:cNvPr>
          <p:cNvSpPr txBox="1">
            <a:spLocks noChangeArrowheads="1"/>
          </p:cNvSpPr>
          <p:nvPr/>
        </p:nvSpPr>
        <p:spPr bwMode="auto">
          <a:xfrm>
            <a:off x="720725" y="653336"/>
            <a:ext cx="9504363" cy="12113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eaLnBrk="1" hangingPunct="1">
              <a:lnSpc>
                <a:spcPct val="90000"/>
              </a:lnSpc>
            </a:pPr>
            <a:r>
              <a:rPr lang="nl-NL" altLang="nl-NL" sz="3600" b="1" dirty="0">
                <a:solidFill>
                  <a:schemeClr val="accent1"/>
                </a:solidFill>
                <a:latin typeface="Arial" panose="020B0604020202020204" pitchFamily="34" charset="0"/>
                <a:cs typeface="Arial" panose="020B0604020202020204" pitchFamily="34" charset="0"/>
              </a:rPr>
              <a:t>Resultaten vragenlijst </a:t>
            </a:r>
            <a:r>
              <a:rPr lang="nl-NL" altLang="nl-NL" sz="3600" b="1" dirty="0" err="1">
                <a:solidFill>
                  <a:schemeClr val="accent1"/>
                </a:solidFill>
                <a:latin typeface="Arial" panose="020B0604020202020204" pitchFamily="34" charset="0"/>
                <a:cs typeface="Arial" panose="020B0604020202020204" pitchFamily="34" charset="0"/>
              </a:rPr>
              <a:t>BoekStartcoach</a:t>
            </a:r>
            <a:r>
              <a:rPr lang="nl-NL" altLang="nl-NL" sz="3600" b="1" dirty="0">
                <a:solidFill>
                  <a:schemeClr val="accent1"/>
                </a:solidFill>
                <a:latin typeface="Arial" panose="020B0604020202020204" pitchFamily="34" charset="0"/>
                <a:cs typeface="Arial" panose="020B0604020202020204" pitchFamily="34" charset="0"/>
              </a:rPr>
              <a:t> coördinator</a:t>
            </a:r>
          </a:p>
          <a:p>
            <a:pPr eaLnBrk="1" hangingPunct="1">
              <a:lnSpc>
                <a:spcPct val="90000"/>
              </a:lnSpc>
            </a:pPr>
            <a:endParaRPr lang="nl-NL" altLang="nl-NL" sz="2200" dirty="0">
              <a:latin typeface="Arial" panose="020B0604020202020204" pitchFamily="34" charset="0"/>
              <a:cs typeface="Arial" panose="020B0604020202020204" pitchFamily="34" charset="0"/>
            </a:endParaRPr>
          </a:p>
          <a:p>
            <a:pPr eaLnBrk="1" hangingPunct="1">
              <a:lnSpc>
                <a:spcPct val="90000"/>
              </a:lnSpc>
            </a:pPr>
            <a:endParaRPr lang="nl-NL" altLang="nl-NL" sz="2200" b="1" dirty="0">
              <a:solidFill>
                <a:schemeClr val="accent1"/>
              </a:solidFill>
              <a:latin typeface="Arial" panose="020B0604020202020204" pitchFamily="34" charset="0"/>
              <a:cs typeface="Arial" panose="020B0604020202020204" pitchFamily="34" charset="0"/>
            </a:endParaRPr>
          </a:p>
          <a:p>
            <a:pPr eaLnBrk="1" hangingPunct="1">
              <a:lnSpc>
                <a:spcPct val="90000"/>
              </a:lnSpc>
            </a:pPr>
            <a:endParaRPr lang="nl-NL" altLang="nl-NL" sz="2200" b="1" dirty="0">
              <a:solidFill>
                <a:schemeClr val="accent1"/>
              </a:solidFill>
              <a:latin typeface="Arial" panose="020B0604020202020204" pitchFamily="34" charset="0"/>
              <a:cs typeface="Arial" panose="020B0604020202020204" pitchFamily="34" charset="0"/>
            </a:endParaRPr>
          </a:p>
          <a:p>
            <a:pPr eaLnBrk="1" hangingPunct="1">
              <a:lnSpc>
                <a:spcPct val="90000"/>
              </a:lnSpc>
            </a:pPr>
            <a:endParaRPr lang="nl-NL" altLang="nl-NL" sz="2200" dirty="0">
              <a:latin typeface="Arial" panose="020B0604020202020204" pitchFamily="34" charset="0"/>
              <a:cs typeface="Arial" panose="020B0604020202020204" pitchFamily="34" charset="0"/>
            </a:endParaRPr>
          </a:p>
          <a:p>
            <a:pPr marL="342900" indent="-342900" eaLnBrk="1" hangingPunct="1">
              <a:lnSpc>
                <a:spcPct val="90000"/>
              </a:lnSpc>
              <a:buFont typeface="Arial" panose="020B0604020202020204" pitchFamily="34" charset="0"/>
              <a:buChar char="•"/>
            </a:pPr>
            <a:endParaRPr lang="nl-NL" altLang="nl-NL" sz="2200" dirty="0">
              <a:latin typeface="Arial" panose="020B0604020202020204" pitchFamily="34" charset="0"/>
              <a:cs typeface="Arial" panose="020B0604020202020204" pitchFamily="34" charset="0"/>
            </a:endParaRPr>
          </a:p>
        </p:txBody>
      </p:sp>
      <p:sp>
        <p:nvSpPr>
          <p:cNvPr id="9" name="Tekstvak 8">
            <a:extLst>
              <a:ext uri="{FF2B5EF4-FFF2-40B4-BE49-F238E27FC236}">
                <a16:creationId xmlns:a16="http://schemas.microsoft.com/office/drawing/2014/main" id="{E515EFC9-4276-5FF3-0752-3CCB6560DEAD}"/>
              </a:ext>
            </a:extLst>
          </p:cNvPr>
          <p:cNvSpPr txBox="1"/>
          <p:nvPr/>
        </p:nvSpPr>
        <p:spPr>
          <a:xfrm>
            <a:off x="518434" y="5281127"/>
            <a:ext cx="4355411" cy="830997"/>
          </a:xfrm>
          <a:prstGeom prst="rect">
            <a:avLst/>
          </a:prstGeom>
          <a:noFill/>
        </p:spPr>
        <p:txBody>
          <a:bodyPr wrap="square" rtlCol="0">
            <a:spAutoFit/>
          </a:bodyPr>
          <a:lstStyle/>
          <a:p>
            <a:pPr algn="ctr"/>
            <a:r>
              <a:rPr lang="nl-NL" altLang="nl-NL" sz="1600" b="1" dirty="0">
                <a:solidFill>
                  <a:schemeClr val="accent1"/>
                </a:solidFill>
                <a:latin typeface="Arial" panose="020B0604020202020204" pitchFamily="34" charset="0"/>
                <a:cs typeface="Arial" panose="020B0604020202020204" pitchFamily="34" charset="0"/>
              </a:rPr>
              <a:t>Hoeveel </a:t>
            </a:r>
            <a:r>
              <a:rPr lang="nl-NL" altLang="nl-NL" sz="1600" b="1" dirty="0" err="1">
                <a:solidFill>
                  <a:schemeClr val="accent1"/>
                </a:solidFill>
                <a:latin typeface="Arial" panose="020B0604020202020204" pitchFamily="34" charset="0"/>
                <a:cs typeface="Arial" panose="020B0604020202020204" pitchFamily="34" charset="0"/>
              </a:rPr>
              <a:t>BoekStartcoaches</a:t>
            </a:r>
            <a:r>
              <a:rPr lang="nl-NL" altLang="nl-NL" sz="1600" b="1" dirty="0">
                <a:solidFill>
                  <a:schemeClr val="accent1"/>
                </a:solidFill>
                <a:latin typeface="Arial" panose="020B0604020202020204" pitchFamily="34" charset="0"/>
                <a:cs typeface="Arial" panose="020B0604020202020204" pitchFamily="34" charset="0"/>
              </a:rPr>
              <a:t> hebben een scholing voor </a:t>
            </a:r>
            <a:r>
              <a:rPr lang="nl-NL" altLang="nl-NL" sz="1600" b="1" dirty="0" err="1">
                <a:solidFill>
                  <a:schemeClr val="accent1"/>
                </a:solidFill>
                <a:latin typeface="Arial" panose="020B0604020202020204" pitchFamily="34" charset="0"/>
                <a:cs typeface="Arial" panose="020B0604020202020204" pitchFamily="34" charset="0"/>
              </a:rPr>
              <a:t>BoekStartcoach</a:t>
            </a:r>
            <a:r>
              <a:rPr lang="nl-NL" altLang="nl-NL" sz="1600" b="1" dirty="0">
                <a:solidFill>
                  <a:schemeClr val="accent1"/>
                </a:solidFill>
                <a:latin typeface="Arial" panose="020B0604020202020204" pitchFamily="34" charset="0"/>
                <a:cs typeface="Arial" panose="020B0604020202020204" pitchFamily="34" charset="0"/>
              </a:rPr>
              <a:t> gevolgd? (N=26)</a:t>
            </a:r>
          </a:p>
        </p:txBody>
      </p:sp>
      <p:sp>
        <p:nvSpPr>
          <p:cNvPr id="11" name="Tekstvak 10">
            <a:extLst>
              <a:ext uri="{FF2B5EF4-FFF2-40B4-BE49-F238E27FC236}">
                <a16:creationId xmlns:a16="http://schemas.microsoft.com/office/drawing/2014/main" id="{9CF53D89-479B-BB8A-B629-B6542BED0C34}"/>
              </a:ext>
            </a:extLst>
          </p:cNvPr>
          <p:cNvSpPr txBox="1"/>
          <p:nvPr/>
        </p:nvSpPr>
        <p:spPr>
          <a:xfrm>
            <a:off x="5537442" y="5243092"/>
            <a:ext cx="4973956" cy="1077218"/>
          </a:xfrm>
          <a:prstGeom prst="rect">
            <a:avLst/>
          </a:prstGeom>
          <a:noFill/>
        </p:spPr>
        <p:txBody>
          <a:bodyPr wrap="square" rtlCol="0">
            <a:spAutoFit/>
          </a:bodyPr>
          <a:lstStyle/>
          <a:p>
            <a:pPr algn="ctr"/>
            <a:r>
              <a:rPr lang="nl-NL" altLang="nl-NL" sz="1600" b="1" dirty="0">
                <a:solidFill>
                  <a:schemeClr val="accent1"/>
                </a:solidFill>
                <a:latin typeface="Arial" panose="020B0604020202020204" pitchFamily="34" charset="0"/>
                <a:cs typeface="Arial" panose="020B0604020202020204" pitchFamily="34" charset="0"/>
              </a:rPr>
              <a:t>In hoeverre zijn medewerkers die doorverwezen ouders/verzorgers in de bibliotheek ontvangen gemiddeld op de hoogte van de inzet van de </a:t>
            </a:r>
            <a:r>
              <a:rPr lang="nl-NL" altLang="nl-NL" sz="1600" b="1" dirty="0" err="1">
                <a:solidFill>
                  <a:schemeClr val="accent1"/>
                </a:solidFill>
                <a:latin typeface="Arial" panose="020B0604020202020204" pitchFamily="34" charset="0"/>
                <a:cs typeface="Arial" panose="020B0604020202020204" pitchFamily="34" charset="0"/>
              </a:rPr>
              <a:t>BoekStartcoach</a:t>
            </a:r>
            <a:r>
              <a:rPr lang="nl-NL" altLang="nl-NL" sz="1600" b="1" dirty="0">
                <a:solidFill>
                  <a:schemeClr val="accent1"/>
                </a:solidFill>
                <a:latin typeface="Arial" panose="020B0604020202020204" pitchFamily="34" charset="0"/>
                <a:cs typeface="Arial" panose="020B0604020202020204" pitchFamily="34" charset="0"/>
              </a:rPr>
              <a:t>? (N=25)</a:t>
            </a:r>
          </a:p>
        </p:txBody>
      </p:sp>
      <p:graphicFrame>
        <p:nvGraphicFramePr>
          <p:cNvPr id="6" name="ChartObject">
            <a:extLst>
              <a:ext uri="{FF2B5EF4-FFF2-40B4-BE49-F238E27FC236}">
                <a16:creationId xmlns:a16="http://schemas.microsoft.com/office/drawing/2014/main" id="{7CE56BE7-B8FD-B4DA-C2F4-1A905E01A228}"/>
              </a:ext>
            </a:extLst>
          </p:cNvPr>
          <p:cNvGraphicFramePr>
            <a:graphicFrameLocks/>
          </p:cNvGraphicFramePr>
          <p:nvPr>
            <p:extLst>
              <p:ext uri="{D42A27DB-BD31-4B8C-83A1-F6EECF244321}">
                <p14:modId xmlns:p14="http://schemas.microsoft.com/office/powerpoint/2010/main" val="1064983413"/>
              </p:ext>
            </p:extLst>
          </p:nvPr>
        </p:nvGraphicFramePr>
        <p:xfrm>
          <a:off x="315334" y="1570238"/>
          <a:ext cx="5508417" cy="3794313"/>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7" name="ChartObject">
            <a:extLst>
              <a:ext uri="{FF2B5EF4-FFF2-40B4-BE49-F238E27FC236}">
                <a16:creationId xmlns:a16="http://schemas.microsoft.com/office/drawing/2014/main" id="{42B51E8B-530F-77DB-B44C-70C70F0E92BE}"/>
              </a:ext>
            </a:extLst>
          </p:cNvPr>
          <p:cNvGraphicFramePr>
            <a:graphicFrameLocks/>
          </p:cNvGraphicFramePr>
          <p:nvPr>
            <p:extLst>
              <p:ext uri="{D42A27DB-BD31-4B8C-83A1-F6EECF244321}">
                <p14:modId xmlns:p14="http://schemas.microsoft.com/office/powerpoint/2010/main" val="1235759267"/>
              </p:ext>
            </p:extLst>
          </p:nvPr>
        </p:nvGraphicFramePr>
        <p:xfrm>
          <a:off x="4077739" y="1692351"/>
          <a:ext cx="8151322" cy="3794313"/>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279001218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1" name="Afbeelding 4">
            <a:extLst>
              <a:ext uri="{FF2B5EF4-FFF2-40B4-BE49-F238E27FC236}">
                <a16:creationId xmlns:a16="http://schemas.microsoft.com/office/drawing/2014/main" id="{284861B2-E74B-3A4F-A39B-D375A376D39D}"/>
              </a:ext>
            </a:extLst>
          </p:cNvPr>
          <p:cNvPicPr>
            <a:picLocks noChangeAspect="1" noChangeArrowheads="1"/>
          </p:cNvPicPr>
          <p:nvPr/>
        </p:nvPicPr>
        <p:blipFill>
          <a:blip r:embed="rId2"/>
          <a:srcRect/>
          <a:stretch/>
        </p:blipFill>
        <p:spPr bwMode="auto">
          <a:xfrm>
            <a:off x="10745788" y="295"/>
            <a:ext cx="1446212" cy="68574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122" name="Titel 1">
            <a:extLst>
              <a:ext uri="{FF2B5EF4-FFF2-40B4-BE49-F238E27FC236}">
                <a16:creationId xmlns:a16="http://schemas.microsoft.com/office/drawing/2014/main" id="{907FD9FE-5D29-3C45-80DE-16745F857A9F}"/>
              </a:ext>
            </a:extLst>
          </p:cNvPr>
          <p:cNvSpPr txBox="1">
            <a:spLocks noChangeArrowheads="1"/>
          </p:cNvSpPr>
          <p:nvPr/>
        </p:nvSpPr>
        <p:spPr bwMode="auto">
          <a:xfrm>
            <a:off x="720725" y="738188"/>
            <a:ext cx="10269328" cy="16876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eaLnBrk="1" hangingPunct="1">
              <a:lnSpc>
                <a:spcPct val="90000"/>
              </a:lnSpc>
            </a:pPr>
            <a:r>
              <a:rPr lang="nl-NL" altLang="nl-NL" sz="3600" b="1" dirty="0">
                <a:solidFill>
                  <a:schemeClr val="accent1"/>
                </a:solidFill>
                <a:latin typeface="Arial" panose="020B0604020202020204" pitchFamily="34" charset="0"/>
                <a:cs typeface="Arial" panose="020B0604020202020204" pitchFamily="34" charset="0"/>
              </a:rPr>
              <a:t>Resultaten vragenlijst </a:t>
            </a:r>
            <a:r>
              <a:rPr lang="nl-NL" altLang="nl-NL" sz="3600" b="1" dirty="0" err="1">
                <a:solidFill>
                  <a:schemeClr val="accent1"/>
                </a:solidFill>
                <a:latin typeface="Arial" panose="020B0604020202020204" pitchFamily="34" charset="0"/>
                <a:cs typeface="Arial" panose="020B0604020202020204" pitchFamily="34" charset="0"/>
              </a:rPr>
              <a:t>BoekStartcoach</a:t>
            </a:r>
            <a:r>
              <a:rPr lang="nl-NL" altLang="nl-NL" sz="3600" b="1" dirty="0">
                <a:solidFill>
                  <a:schemeClr val="accent1"/>
                </a:solidFill>
                <a:latin typeface="Arial" panose="020B0604020202020204" pitchFamily="34" charset="0"/>
                <a:cs typeface="Arial" panose="020B0604020202020204" pitchFamily="34" charset="0"/>
              </a:rPr>
              <a:t> coördinator</a:t>
            </a:r>
          </a:p>
          <a:p>
            <a:pPr eaLnBrk="1" hangingPunct="1">
              <a:lnSpc>
                <a:spcPct val="90000"/>
              </a:lnSpc>
            </a:pPr>
            <a:endParaRPr lang="nl-NL" altLang="nl-NL" sz="2200" dirty="0">
              <a:latin typeface="Arial" panose="020B0604020202020204" pitchFamily="34" charset="0"/>
              <a:cs typeface="Arial" panose="020B0604020202020204" pitchFamily="34" charset="0"/>
            </a:endParaRPr>
          </a:p>
          <a:p>
            <a:pPr eaLnBrk="1" hangingPunct="1">
              <a:lnSpc>
                <a:spcPct val="90000"/>
              </a:lnSpc>
            </a:pPr>
            <a:r>
              <a:rPr lang="nl-NL" altLang="nl-NL" b="1" dirty="0">
                <a:solidFill>
                  <a:schemeClr val="accent1"/>
                </a:solidFill>
                <a:latin typeface="Arial" panose="020B0604020202020204" pitchFamily="34" charset="0"/>
                <a:cs typeface="Arial" panose="020B0604020202020204" pitchFamily="34" charset="0"/>
              </a:rPr>
              <a:t>Wat van het onderstaande organiseert uw bibliotheek in het kader van de </a:t>
            </a:r>
            <a:r>
              <a:rPr lang="nl-NL" altLang="nl-NL" b="1" dirty="0" err="1">
                <a:solidFill>
                  <a:schemeClr val="accent1"/>
                </a:solidFill>
                <a:latin typeface="Arial" panose="020B0604020202020204" pitchFamily="34" charset="0"/>
                <a:cs typeface="Arial" panose="020B0604020202020204" pitchFamily="34" charset="0"/>
              </a:rPr>
              <a:t>BoekStartcoach</a:t>
            </a:r>
            <a:r>
              <a:rPr lang="nl-NL" altLang="nl-NL" b="1" dirty="0">
                <a:solidFill>
                  <a:schemeClr val="accent1"/>
                </a:solidFill>
                <a:latin typeface="Arial" panose="020B0604020202020204" pitchFamily="34" charset="0"/>
                <a:cs typeface="Arial" panose="020B0604020202020204" pitchFamily="34" charset="0"/>
              </a:rPr>
              <a:t>? (N=26)</a:t>
            </a:r>
          </a:p>
          <a:p>
            <a:pPr eaLnBrk="1" hangingPunct="1">
              <a:lnSpc>
                <a:spcPct val="90000"/>
              </a:lnSpc>
            </a:pPr>
            <a:endParaRPr lang="nl-NL" altLang="nl-NL" sz="2200" b="1" dirty="0">
              <a:solidFill>
                <a:schemeClr val="accent1"/>
              </a:solidFill>
              <a:latin typeface="Arial" panose="020B0604020202020204" pitchFamily="34" charset="0"/>
              <a:cs typeface="Arial" panose="020B0604020202020204" pitchFamily="34" charset="0"/>
            </a:endParaRPr>
          </a:p>
          <a:p>
            <a:pPr eaLnBrk="1" hangingPunct="1">
              <a:lnSpc>
                <a:spcPct val="90000"/>
              </a:lnSpc>
            </a:pPr>
            <a:endParaRPr lang="nl-NL" altLang="nl-NL" sz="2200" b="1" dirty="0">
              <a:solidFill>
                <a:schemeClr val="accent1"/>
              </a:solidFill>
              <a:latin typeface="Arial" panose="020B0604020202020204" pitchFamily="34" charset="0"/>
              <a:cs typeface="Arial" panose="020B0604020202020204" pitchFamily="34" charset="0"/>
            </a:endParaRPr>
          </a:p>
          <a:p>
            <a:pPr eaLnBrk="1" hangingPunct="1">
              <a:lnSpc>
                <a:spcPct val="90000"/>
              </a:lnSpc>
            </a:pPr>
            <a:endParaRPr lang="nl-NL" altLang="nl-NL" sz="2200" b="1" dirty="0">
              <a:solidFill>
                <a:schemeClr val="accent1"/>
              </a:solidFill>
              <a:latin typeface="Arial" panose="020B0604020202020204" pitchFamily="34" charset="0"/>
              <a:cs typeface="Arial" panose="020B0604020202020204" pitchFamily="34" charset="0"/>
            </a:endParaRPr>
          </a:p>
          <a:p>
            <a:pPr eaLnBrk="1" hangingPunct="1">
              <a:lnSpc>
                <a:spcPct val="90000"/>
              </a:lnSpc>
            </a:pPr>
            <a:endParaRPr lang="nl-NL" altLang="nl-NL" sz="2200" dirty="0">
              <a:latin typeface="Arial" panose="020B0604020202020204" pitchFamily="34" charset="0"/>
              <a:cs typeface="Arial" panose="020B0604020202020204" pitchFamily="34" charset="0"/>
            </a:endParaRPr>
          </a:p>
          <a:p>
            <a:pPr marL="342900" indent="-342900" eaLnBrk="1" hangingPunct="1">
              <a:lnSpc>
                <a:spcPct val="90000"/>
              </a:lnSpc>
              <a:buFont typeface="Arial" panose="020B0604020202020204" pitchFamily="34" charset="0"/>
              <a:buChar char="•"/>
            </a:pPr>
            <a:endParaRPr lang="nl-NL" altLang="nl-NL" sz="2200" dirty="0">
              <a:latin typeface="Arial" panose="020B0604020202020204" pitchFamily="34" charset="0"/>
              <a:cs typeface="Arial" panose="020B0604020202020204" pitchFamily="34" charset="0"/>
            </a:endParaRPr>
          </a:p>
        </p:txBody>
      </p:sp>
      <p:sp>
        <p:nvSpPr>
          <p:cNvPr id="2" name="Tijdelijke aanduiding voor voettekst 1">
            <a:extLst>
              <a:ext uri="{FF2B5EF4-FFF2-40B4-BE49-F238E27FC236}">
                <a16:creationId xmlns:a16="http://schemas.microsoft.com/office/drawing/2014/main" id="{1E2AE1C1-867D-FAA2-C1EB-4B0F98E2634C}"/>
              </a:ext>
            </a:extLst>
          </p:cNvPr>
          <p:cNvSpPr>
            <a:spLocks noGrp="1"/>
          </p:cNvSpPr>
          <p:nvPr>
            <p:ph type="ftr" sz="quarter" idx="11"/>
          </p:nvPr>
        </p:nvSpPr>
        <p:spPr/>
        <p:txBody>
          <a:bodyPr/>
          <a:lstStyle/>
          <a:p>
            <a:pPr>
              <a:defRPr/>
            </a:pPr>
            <a:r>
              <a:rPr lang="nl-NL"/>
              <a:t>Monitor BoekStartcoach 2024-2025</a:t>
            </a:r>
          </a:p>
        </p:txBody>
      </p:sp>
      <p:sp>
        <p:nvSpPr>
          <p:cNvPr id="3" name="Tijdelijke aanduiding voor dianummer 2">
            <a:extLst>
              <a:ext uri="{FF2B5EF4-FFF2-40B4-BE49-F238E27FC236}">
                <a16:creationId xmlns:a16="http://schemas.microsoft.com/office/drawing/2014/main" id="{73E607C9-ED7F-D42F-493A-D83E5E1BAD61}"/>
              </a:ext>
            </a:extLst>
          </p:cNvPr>
          <p:cNvSpPr>
            <a:spLocks noGrp="1"/>
          </p:cNvSpPr>
          <p:nvPr>
            <p:ph type="sldNum" sz="quarter" idx="12"/>
          </p:nvPr>
        </p:nvSpPr>
        <p:spPr/>
        <p:txBody>
          <a:bodyPr/>
          <a:lstStyle/>
          <a:p>
            <a:pPr>
              <a:defRPr/>
            </a:pPr>
            <a:fld id="{84C215EF-5F80-8547-A498-A3F1C9D4985D}" type="slidenum">
              <a:rPr lang="nl-NL" smtClean="0">
                <a:solidFill>
                  <a:schemeClr val="bg1"/>
                </a:solidFill>
              </a:rPr>
              <a:pPr>
                <a:defRPr/>
              </a:pPr>
              <a:t>28</a:t>
            </a:fld>
            <a:endParaRPr lang="nl-NL" dirty="0">
              <a:solidFill>
                <a:schemeClr val="bg1"/>
              </a:solidFill>
            </a:endParaRPr>
          </a:p>
        </p:txBody>
      </p:sp>
      <p:graphicFrame>
        <p:nvGraphicFramePr>
          <p:cNvPr id="6" name="ChartObject">
            <a:extLst>
              <a:ext uri="{FF2B5EF4-FFF2-40B4-BE49-F238E27FC236}">
                <a16:creationId xmlns:a16="http://schemas.microsoft.com/office/drawing/2014/main" id="{DCE1F80F-7B23-87D5-CF90-87171E8853D6}"/>
              </a:ext>
            </a:extLst>
          </p:cNvPr>
          <p:cNvGraphicFramePr>
            <a:graphicFrameLocks/>
          </p:cNvGraphicFramePr>
          <p:nvPr>
            <p:extLst>
              <p:ext uri="{D42A27DB-BD31-4B8C-83A1-F6EECF244321}">
                <p14:modId xmlns:p14="http://schemas.microsoft.com/office/powerpoint/2010/main" val="3353714315"/>
              </p:ext>
            </p:extLst>
          </p:nvPr>
        </p:nvGraphicFramePr>
        <p:xfrm>
          <a:off x="215196" y="2425807"/>
          <a:ext cx="7694808" cy="3794313"/>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8" name="New Table">
            <a:extLst>
              <a:ext uri="{FF2B5EF4-FFF2-40B4-BE49-F238E27FC236}">
                <a16:creationId xmlns:a16="http://schemas.microsoft.com/office/drawing/2014/main" id="{A108BB83-6265-A6F5-4770-6FA42D7C1B7F}"/>
              </a:ext>
            </a:extLst>
          </p:cNvPr>
          <p:cNvGraphicFramePr>
            <a:graphicFrameLocks/>
          </p:cNvGraphicFramePr>
          <p:nvPr>
            <p:extLst>
              <p:ext uri="{D42A27DB-BD31-4B8C-83A1-F6EECF244321}">
                <p14:modId xmlns:p14="http://schemas.microsoft.com/office/powerpoint/2010/main" val="1717924899"/>
              </p:ext>
            </p:extLst>
          </p:nvPr>
        </p:nvGraphicFramePr>
        <p:xfrm>
          <a:off x="7381504" y="4113426"/>
          <a:ext cx="3200401" cy="1790443"/>
        </p:xfrm>
        <a:graphic>
          <a:graphicData uri="http://schemas.openxmlformats.org/drawingml/2006/table">
            <a:tbl>
              <a:tblPr firstRow="1" bandRow="1">
                <a:tableStyleId>{5C22544A-7EE6-4342-B048-85BDC9FD1C3A}</a:tableStyleId>
              </a:tblPr>
              <a:tblGrid>
                <a:gridCol w="3200401">
                  <a:extLst>
                    <a:ext uri="{9D8B030D-6E8A-4147-A177-3AD203B41FA5}">
                      <a16:colId xmlns:a16="http://schemas.microsoft.com/office/drawing/2014/main" val="20000"/>
                    </a:ext>
                  </a:extLst>
                </a:gridCol>
              </a:tblGrid>
              <a:tr h="216810">
                <a:tc>
                  <a:txBody>
                    <a:bodyPr/>
                    <a:lstStyle/>
                    <a:p>
                      <a:pPr lvl="0"/>
                      <a:r>
                        <a:rPr lang="de-DE" sz="1100" dirty="0">
                          <a:latin typeface="Arial" panose="020B0604020202020204" pitchFamily="34" charset="0"/>
                          <a:cs typeface="Arial" panose="020B0604020202020204" pitchFamily="34" charset="0"/>
                        </a:rPr>
                        <a:t>Anders, </a:t>
                      </a:r>
                      <a:r>
                        <a:rPr lang="de-DE" sz="1100" dirty="0" err="1">
                          <a:latin typeface="Arial" panose="020B0604020202020204" pitchFamily="34" charset="0"/>
                          <a:cs typeface="Arial" panose="020B0604020202020204" pitchFamily="34" charset="0"/>
                        </a:rPr>
                        <a:t>namelijk</a:t>
                      </a:r>
                      <a:r>
                        <a:rPr lang="de-DE" sz="1100" dirty="0">
                          <a:latin typeface="Arial" panose="020B0604020202020204" pitchFamily="34" charset="0"/>
                          <a:cs typeface="Arial" panose="020B0604020202020204" pitchFamily="34" charset="0"/>
                        </a:rPr>
                        <a:t>:</a:t>
                      </a:r>
                    </a:p>
                  </a:txBody>
                  <a:tcPr/>
                </a:tc>
                <a:extLst>
                  <a:ext uri="{0D108BD9-81ED-4DB2-BD59-A6C34878D82A}">
                    <a16:rowId xmlns:a16="http://schemas.microsoft.com/office/drawing/2014/main" val="10000"/>
                  </a:ext>
                </a:extLst>
              </a:tr>
              <a:tr h="27569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nl-NL" sz="1100" dirty="0" err="1">
                          <a:latin typeface="Arial" panose="020B0604020202020204" pitchFamily="34" charset="0"/>
                          <a:cs typeface="Arial" panose="020B0604020202020204" pitchFamily="34" charset="0"/>
                        </a:rPr>
                        <a:t>BoekStartdag</a:t>
                      </a:r>
                      <a:r>
                        <a:rPr lang="nl-NL" sz="1100" dirty="0">
                          <a:latin typeface="Arial" panose="020B0604020202020204" pitchFamily="34" charset="0"/>
                          <a:cs typeface="Arial" panose="020B0604020202020204" pitchFamily="34" charset="0"/>
                        </a:rPr>
                        <a:t> met </a:t>
                      </a:r>
                      <a:r>
                        <a:rPr lang="nl-NL" sz="1100" dirty="0" err="1">
                          <a:latin typeface="Arial" panose="020B0604020202020204" pitchFamily="34" charset="0"/>
                          <a:cs typeface="Arial" panose="020B0604020202020204" pitchFamily="34" charset="0"/>
                        </a:rPr>
                        <a:t>BoekStartcoaches</a:t>
                      </a:r>
                      <a:endParaRPr lang="nl-NL" sz="11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0001"/>
                  </a:ext>
                </a:extLst>
              </a:tr>
              <a:tr h="254528">
                <a:tc>
                  <a:txBody>
                    <a:bodyPr/>
                    <a:lstStyle/>
                    <a:p>
                      <a:pPr algn="l"/>
                      <a:r>
                        <a:rPr lang="nl-NL" sz="1100" dirty="0">
                          <a:latin typeface="Arial" panose="020B0604020202020204" pitchFamily="34" charset="0"/>
                          <a:cs typeface="Arial" panose="020B0604020202020204" pitchFamily="34" charset="0"/>
                        </a:rPr>
                        <a:t>Maandelijkse activiteiten in bibliotheek</a:t>
                      </a:r>
                      <a:endParaRPr sz="11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247261665"/>
                  </a:ext>
                </a:extLst>
              </a:tr>
              <a:tr h="297322">
                <a:tc>
                  <a:txBody>
                    <a:bodyPr/>
                    <a:lstStyle/>
                    <a:p>
                      <a:pPr algn="l"/>
                      <a:r>
                        <a:rPr lang="nl-NL" sz="1100" dirty="0">
                          <a:latin typeface="Arial" panose="020B0604020202020204" pitchFamily="34" charset="0"/>
                          <a:cs typeface="Arial" panose="020B0604020202020204" pitchFamily="34" charset="0"/>
                        </a:rPr>
                        <a:t>Boekjes en </a:t>
                      </a:r>
                      <a:r>
                        <a:rPr lang="nl-NL" sz="1100" dirty="0" err="1">
                          <a:latin typeface="Arial" panose="020B0604020202020204" pitchFamily="34" charset="0"/>
                          <a:cs typeface="Arial" panose="020B0604020202020204" pitchFamily="34" charset="0"/>
                        </a:rPr>
                        <a:t>brabbels</a:t>
                      </a:r>
                      <a:r>
                        <a:rPr lang="nl-NL" sz="1100" dirty="0">
                          <a:latin typeface="Arial" panose="020B0604020202020204" pitchFamily="34" charset="0"/>
                          <a:cs typeface="Arial" panose="020B0604020202020204" pitchFamily="34" charset="0"/>
                        </a:rPr>
                        <a:t> in bibliotheek</a:t>
                      </a:r>
                      <a:endParaRPr sz="11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3594883826"/>
                  </a:ext>
                </a:extLst>
              </a:tr>
              <a:tr h="272545">
                <a:tc>
                  <a:txBody>
                    <a:bodyPr/>
                    <a:lstStyle/>
                    <a:p>
                      <a:pPr algn="l"/>
                      <a:r>
                        <a:rPr lang="nl-NL" sz="1100" dirty="0">
                          <a:latin typeface="Arial" panose="020B0604020202020204" pitchFamily="34" charset="0"/>
                          <a:cs typeface="Arial" panose="020B0604020202020204" pitchFamily="34" charset="0"/>
                        </a:rPr>
                        <a:t>Informatie op de website</a:t>
                      </a:r>
                      <a:endParaRPr sz="11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2240640132"/>
                  </a:ext>
                </a:extLst>
              </a:tr>
              <a:tr h="264287">
                <a:tc>
                  <a:txBody>
                    <a:bodyPr/>
                    <a:lstStyle/>
                    <a:p>
                      <a:pPr algn="l"/>
                      <a:r>
                        <a:rPr lang="nl-NL" sz="1100" dirty="0">
                          <a:latin typeface="Arial" panose="020B0604020202020204" pitchFamily="34" charset="0"/>
                          <a:cs typeface="Arial" panose="020B0604020202020204" pitchFamily="34" charset="0"/>
                        </a:rPr>
                        <a:t>Voorlezen door </a:t>
                      </a:r>
                      <a:r>
                        <a:rPr lang="nl-NL" sz="1100" dirty="0" err="1">
                          <a:latin typeface="Arial" panose="020B0604020202020204" pitchFamily="34" charset="0"/>
                          <a:cs typeface="Arial" panose="020B0604020202020204" pitchFamily="34" charset="0"/>
                        </a:rPr>
                        <a:t>BoekStartcoach</a:t>
                      </a:r>
                      <a:r>
                        <a:rPr lang="nl-NL" sz="1100" dirty="0">
                          <a:latin typeface="Arial" panose="020B0604020202020204" pitchFamily="34" charset="0"/>
                          <a:cs typeface="Arial" panose="020B0604020202020204" pitchFamily="34" charset="0"/>
                        </a:rPr>
                        <a:t> in de bibliotheek</a:t>
                      </a:r>
                      <a:endParaRPr sz="11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760812593"/>
                  </a:ext>
                </a:extLst>
              </a:tr>
            </a:tbl>
          </a:graphicData>
        </a:graphic>
      </p:graphicFrame>
    </p:spTree>
    <p:extLst>
      <p:ext uri="{BB962C8B-B14F-4D97-AF65-F5344CB8AC3E}">
        <p14:creationId xmlns:p14="http://schemas.microsoft.com/office/powerpoint/2010/main" val="189896641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1" name="Afbeelding 4">
            <a:extLst>
              <a:ext uri="{FF2B5EF4-FFF2-40B4-BE49-F238E27FC236}">
                <a16:creationId xmlns:a16="http://schemas.microsoft.com/office/drawing/2014/main" id="{284861B2-E74B-3A4F-A39B-D375A376D39D}"/>
              </a:ext>
            </a:extLst>
          </p:cNvPr>
          <p:cNvPicPr>
            <a:picLocks noChangeAspect="1" noChangeArrowheads="1"/>
          </p:cNvPicPr>
          <p:nvPr/>
        </p:nvPicPr>
        <p:blipFill>
          <a:blip r:embed="rId2"/>
          <a:srcRect/>
          <a:stretch/>
        </p:blipFill>
        <p:spPr bwMode="auto">
          <a:xfrm>
            <a:off x="10745788" y="295"/>
            <a:ext cx="1446212" cy="68574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122" name="Titel 1">
            <a:extLst>
              <a:ext uri="{FF2B5EF4-FFF2-40B4-BE49-F238E27FC236}">
                <a16:creationId xmlns:a16="http://schemas.microsoft.com/office/drawing/2014/main" id="{907FD9FE-5D29-3C45-80DE-16745F857A9F}"/>
              </a:ext>
            </a:extLst>
          </p:cNvPr>
          <p:cNvSpPr txBox="1">
            <a:spLocks noChangeArrowheads="1"/>
          </p:cNvSpPr>
          <p:nvPr/>
        </p:nvSpPr>
        <p:spPr bwMode="auto">
          <a:xfrm>
            <a:off x="720725" y="738188"/>
            <a:ext cx="9745663" cy="9525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eaLnBrk="1" hangingPunct="1">
              <a:lnSpc>
                <a:spcPct val="90000"/>
              </a:lnSpc>
            </a:pPr>
            <a:r>
              <a:rPr lang="nl-NL" altLang="nl-NL" sz="3600" b="1" dirty="0">
                <a:solidFill>
                  <a:schemeClr val="accent1"/>
                </a:solidFill>
                <a:latin typeface="Arial" panose="020B0604020202020204" pitchFamily="34" charset="0"/>
                <a:cs typeface="Arial" panose="020B0604020202020204" pitchFamily="34" charset="0"/>
              </a:rPr>
              <a:t>Resultaten vragenlijst </a:t>
            </a:r>
            <a:r>
              <a:rPr lang="nl-NL" altLang="nl-NL" sz="3600" b="1" dirty="0" err="1">
                <a:solidFill>
                  <a:schemeClr val="accent1"/>
                </a:solidFill>
                <a:latin typeface="Arial" panose="020B0604020202020204" pitchFamily="34" charset="0"/>
                <a:cs typeface="Arial" panose="020B0604020202020204" pitchFamily="34" charset="0"/>
              </a:rPr>
              <a:t>BoekStartcoachcoördinator</a:t>
            </a:r>
            <a:endParaRPr lang="nl-NL" altLang="nl-NL" sz="3600" b="1" dirty="0">
              <a:solidFill>
                <a:schemeClr val="accent1"/>
              </a:solidFill>
              <a:latin typeface="Arial" panose="020B0604020202020204" pitchFamily="34" charset="0"/>
              <a:cs typeface="Arial" panose="020B0604020202020204" pitchFamily="34" charset="0"/>
            </a:endParaRPr>
          </a:p>
          <a:p>
            <a:pPr eaLnBrk="1" hangingPunct="1">
              <a:lnSpc>
                <a:spcPct val="90000"/>
              </a:lnSpc>
            </a:pPr>
            <a:endParaRPr lang="nl-NL" altLang="nl-NL" sz="2200" dirty="0">
              <a:latin typeface="Arial" panose="020B0604020202020204" pitchFamily="34" charset="0"/>
              <a:cs typeface="Arial" panose="020B0604020202020204" pitchFamily="34" charset="0"/>
            </a:endParaRPr>
          </a:p>
          <a:p>
            <a:pPr eaLnBrk="1" hangingPunct="1">
              <a:lnSpc>
                <a:spcPct val="90000"/>
              </a:lnSpc>
            </a:pPr>
            <a:endParaRPr lang="nl-NL" altLang="nl-NL" sz="2200" b="1" dirty="0">
              <a:solidFill>
                <a:schemeClr val="accent1"/>
              </a:solidFill>
              <a:latin typeface="Arial" panose="020B0604020202020204" pitchFamily="34" charset="0"/>
              <a:cs typeface="Arial" panose="020B0604020202020204" pitchFamily="34" charset="0"/>
            </a:endParaRPr>
          </a:p>
          <a:p>
            <a:pPr eaLnBrk="1" hangingPunct="1">
              <a:lnSpc>
                <a:spcPct val="90000"/>
              </a:lnSpc>
            </a:pPr>
            <a:endParaRPr lang="nl-NL" altLang="nl-NL" sz="2200" b="1" dirty="0">
              <a:solidFill>
                <a:schemeClr val="accent1"/>
              </a:solidFill>
              <a:latin typeface="Arial" panose="020B0604020202020204" pitchFamily="34" charset="0"/>
              <a:cs typeface="Arial" panose="020B0604020202020204" pitchFamily="34" charset="0"/>
            </a:endParaRPr>
          </a:p>
          <a:p>
            <a:pPr eaLnBrk="1" hangingPunct="1">
              <a:lnSpc>
                <a:spcPct val="90000"/>
              </a:lnSpc>
            </a:pPr>
            <a:endParaRPr lang="nl-NL" altLang="nl-NL" sz="2200" b="1" dirty="0">
              <a:solidFill>
                <a:schemeClr val="accent1"/>
              </a:solidFill>
              <a:latin typeface="Arial" panose="020B0604020202020204" pitchFamily="34" charset="0"/>
              <a:cs typeface="Arial" panose="020B0604020202020204" pitchFamily="34" charset="0"/>
            </a:endParaRPr>
          </a:p>
          <a:p>
            <a:pPr eaLnBrk="1" hangingPunct="1">
              <a:lnSpc>
                <a:spcPct val="90000"/>
              </a:lnSpc>
            </a:pPr>
            <a:endParaRPr lang="nl-NL" altLang="nl-NL" sz="2200" dirty="0">
              <a:latin typeface="Arial" panose="020B0604020202020204" pitchFamily="34" charset="0"/>
              <a:cs typeface="Arial" panose="020B0604020202020204" pitchFamily="34" charset="0"/>
            </a:endParaRPr>
          </a:p>
          <a:p>
            <a:pPr marL="342900" indent="-342900" eaLnBrk="1" hangingPunct="1">
              <a:lnSpc>
                <a:spcPct val="90000"/>
              </a:lnSpc>
              <a:buFont typeface="Arial" panose="020B0604020202020204" pitchFamily="34" charset="0"/>
              <a:buChar char="•"/>
            </a:pPr>
            <a:endParaRPr lang="nl-NL" altLang="nl-NL" sz="2200" dirty="0">
              <a:latin typeface="Arial" panose="020B0604020202020204" pitchFamily="34" charset="0"/>
              <a:cs typeface="Arial" panose="020B0604020202020204" pitchFamily="34" charset="0"/>
            </a:endParaRPr>
          </a:p>
        </p:txBody>
      </p:sp>
      <p:sp>
        <p:nvSpPr>
          <p:cNvPr id="2" name="Tijdelijke aanduiding voor voettekst 1">
            <a:extLst>
              <a:ext uri="{FF2B5EF4-FFF2-40B4-BE49-F238E27FC236}">
                <a16:creationId xmlns:a16="http://schemas.microsoft.com/office/drawing/2014/main" id="{92D233BC-FCB2-1FB2-0113-B788F8E808E7}"/>
              </a:ext>
            </a:extLst>
          </p:cNvPr>
          <p:cNvSpPr>
            <a:spLocks noGrp="1"/>
          </p:cNvSpPr>
          <p:nvPr>
            <p:ph type="ftr" sz="quarter" idx="11"/>
          </p:nvPr>
        </p:nvSpPr>
        <p:spPr/>
        <p:txBody>
          <a:bodyPr/>
          <a:lstStyle/>
          <a:p>
            <a:pPr>
              <a:defRPr/>
            </a:pPr>
            <a:r>
              <a:rPr lang="nl-NL"/>
              <a:t>Monitor BoekStartcoach 2024-2025</a:t>
            </a:r>
          </a:p>
        </p:txBody>
      </p:sp>
      <p:sp>
        <p:nvSpPr>
          <p:cNvPr id="3" name="Tijdelijke aanduiding voor dianummer 2">
            <a:extLst>
              <a:ext uri="{FF2B5EF4-FFF2-40B4-BE49-F238E27FC236}">
                <a16:creationId xmlns:a16="http://schemas.microsoft.com/office/drawing/2014/main" id="{87EFA07D-2535-E1AC-0298-53EA1197595E}"/>
              </a:ext>
            </a:extLst>
          </p:cNvPr>
          <p:cNvSpPr>
            <a:spLocks noGrp="1"/>
          </p:cNvSpPr>
          <p:nvPr>
            <p:ph type="sldNum" sz="quarter" idx="12"/>
          </p:nvPr>
        </p:nvSpPr>
        <p:spPr/>
        <p:txBody>
          <a:bodyPr/>
          <a:lstStyle/>
          <a:p>
            <a:pPr>
              <a:defRPr/>
            </a:pPr>
            <a:fld id="{84C215EF-5F80-8547-A498-A3F1C9D4985D}" type="slidenum">
              <a:rPr lang="nl-NL" smtClean="0">
                <a:solidFill>
                  <a:schemeClr val="bg1"/>
                </a:solidFill>
              </a:rPr>
              <a:pPr>
                <a:defRPr/>
              </a:pPr>
              <a:t>29</a:t>
            </a:fld>
            <a:endParaRPr lang="nl-NL" dirty="0">
              <a:solidFill>
                <a:schemeClr val="bg1"/>
              </a:solidFill>
            </a:endParaRPr>
          </a:p>
        </p:txBody>
      </p:sp>
      <p:sp>
        <p:nvSpPr>
          <p:cNvPr id="4" name="Textplatzhalter 15">
            <a:extLst>
              <a:ext uri="{FF2B5EF4-FFF2-40B4-BE49-F238E27FC236}">
                <a16:creationId xmlns:a16="http://schemas.microsoft.com/office/drawing/2014/main" id="{DBB9FDE1-8681-1900-C2EB-61B5C2921749}"/>
              </a:ext>
            </a:extLst>
          </p:cNvPr>
          <p:cNvSpPr txBox="1">
            <a:spLocks/>
          </p:cNvSpPr>
          <p:nvPr/>
        </p:nvSpPr>
        <p:spPr>
          <a:xfrm>
            <a:off x="632575" y="1793265"/>
            <a:ext cx="7224164" cy="309616"/>
          </a:xfrm>
          <a:prstGeom prst="rect">
            <a:avLst/>
          </a:prstGeom>
        </p:spPr>
        <p:txBody>
          <a:bodyPr>
            <a:normAutofit fontScale="62500" lnSpcReduction="20000"/>
          </a:bodyPr>
          <a:lstStyle>
            <a:lvl1pPr marL="228600" indent="-228600" algn="l" rtl="0" eaLnBrk="1" fontAlgn="base" hangingPunct="1">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eaLnBrk="1" fontAlgn="base" hangingPunct="1">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1" fontAlgn="base" hangingPunct="1">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1" fontAlgn="base" hangingPunct="1">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1" fontAlgn="base" hangingPunct="1">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de-DE" dirty="0">
                <a:solidFill>
                  <a:schemeClr val="accent1"/>
                </a:solidFill>
                <a:latin typeface="Arial" panose="020B0604020202020204" pitchFamily="34" charset="0"/>
                <a:cs typeface="Arial" panose="020B0604020202020204" pitchFamily="34" charset="0"/>
              </a:rPr>
              <a:t>In </a:t>
            </a:r>
            <a:r>
              <a:rPr lang="de-DE" dirty="0" err="1">
                <a:solidFill>
                  <a:schemeClr val="accent1"/>
                </a:solidFill>
                <a:latin typeface="Arial" panose="020B0604020202020204" pitchFamily="34" charset="0"/>
                <a:cs typeface="Arial" panose="020B0604020202020204" pitchFamily="34" charset="0"/>
              </a:rPr>
              <a:t>hoeverre</a:t>
            </a:r>
            <a:r>
              <a:rPr lang="de-DE" dirty="0">
                <a:solidFill>
                  <a:schemeClr val="accent1"/>
                </a:solidFill>
                <a:latin typeface="Arial" panose="020B0604020202020204" pitchFamily="34" charset="0"/>
                <a:cs typeface="Arial" panose="020B0604020202020204" pitchFamily="34" charset="0"/>
              </a:rPr>
              <a:t> </a:t>
            </a:r>
            <a:r>
              <a:rPr lang="de-DE" dirty="0" err="1">
                <a:solidFill>
                  <a:schemeClr val="accent1"/>
                </a:solidFill>
                <a:latin typeface="Arial" panose="020B0604020202020204" pitchFamily="34" charset="0"/>
                <a:cs typeface="Arial" panose="020B0604020202020204" pitchFamily="34" charset="0"/>
              </a:rPr>
              <a:t>heeft</a:t>
            </a:r>
            <a:r>
              <a:rPr lang="de-DE" dirty="0">
                <a:solidFill>
                  <a:schemeClr val="accent1"/>
                </a:solidFill>
                <a:latin typeface="Arial" panose="020B0604020202020204" pitchFamily="34" charset="0"/>
                <a:cs typeface="Arial" panose="020B0604020202020204" pitchFamily="34" charset="0"/>
              </a:rPr>
              <a:t> de bibliotheek </a:t>
            </a:r>
            <a:r>
              <a:rPr lang="de-DE" dirty="0" err="1">
                <a:solidFill>
                  <a:schemeClr val="accent1"/>
                </a:solidFill>
                <a:latin typeface="Arial" panose="020B0604020202020204" pitchFamily="34" charset="0"/>
                <a:cs typeface="Arial" panose="020B0604020202020204" pitchFamily="34" charset="0"/>
              </a:rPr>
              <a:t>zicht</a:t>
            </a:r>
            <a:r>
              <a:rPr lang="de-DE" dirty="0">
                <a:solidFill>
                  <a:schemeClr val="accent1"/>
                </a:solidFill>
                <a:latin typeface="Arial" panose="020B0604020202020204" pitchFamily="34" charset="0"/>
                <a:cs typeface="Arial" panose="020B0604020202020204" pitchFamily="34" charset="0"/>
              </a:rPr>
              <a:t> </a:t>
            </a:r>
            <a:r>
              <a:rPr lang="de-DE" dirty="0" err="1">
                <a:solidFill>
                  <a:schemeClr val="accent1"/>
                </a:solidFill>
                <a:latin typeface="Arial" panose="020B0604020202020204" pitchFamily="34" charset="0"/>
                <a:cs typeface="Arial" panose="020B0604020202020204" pitchFamily="34" charset="0"/>
              </a:rPr>
              <a:t>op</a:t>
            </a:r>
            <a:r>
              <a:rPr lang="de-DE" dirty="0">
                <a:solidFill>
                  <a:schemeClr val="accent1"/>
                </a:solidFill>
                <a:latin typeface="Arial" panose="020B0604020202020204" pitchFamily="34" charset="0"/>
                <a:cs typeface="Arial" panose="020B0604020202020204" pitchFamily="34" charset="0"/>
              </a:rPr>
              <a:t> de </a:t>
            </a:r>
            <a:r>
              <a:rPr lang="de-DE" dirty="0" err="1">
                <a:solidFill>
                  <a:schemeClr val="accent1"/>
                </a:solidFill>
                <a:latin typeface="Arial" panose="020B0604020202020204" pitchFamily="34" charset="0"/>
                <a:cs typeface="Arial" panose="020B0604020202020204" pitchFamily="34" charset="0"/>
              </a:rPr>
              <a:t>volgende</a:t>
            </a:r>
            <a:r>
              <a:rPr lang="de-DE" dirty="0">
                <a:solidFill>
                  <a:schemeClr val="accent1"/>
                </a:solidFill>
                <a:latin typeface="Arial" panose="020B0604020202020204" pitchFamily="34" charset="0"/>
                <a:cs typeface="Arial" panose="020B0604020202020204" pitchFamily="34" charset="0"/>
              </a:rPr>
              <a:t> </a:t>
            </a:r>
            <a:r>
              <a:rPr lang="de-DE" dirty="0" err="1">
                <a:solidFill>
                  <a:schemeClr val="accent1"/>
                </a:solidFill>
                <a:latin typeface="Arial" panose="020B0604020202020204" pitchFamily="34" charset="0"/>
                <a:cs typeface="Arial" panose="020B0604020202020204" pitchFamily="34" charset="0"/>
              </a:rPr>
              <a:t>cijfers</a:t>
            </a:r>
            <a:r>
              <a:rPr lang="de-DE" dirty="0">
                <a:solidFill>
                  <a:schemeClr val="accent1"/>
                </a:solidFill>
                <a:latin typeface="Arial" panose="020B0604020202020204" pitchFamily="34" charset="0"/>
                <a:cs typeface="Arial" panose="020B0604020202020204" pitchFamily="34" charset="0"/>
              </a:rPr>
              <a:t>: (N=24)</a:t>
            </a:r>
          </a:p>
        </p:txBody>
      </p:sp>
      <p:graphicFrame>
        <p:nvGraphicFramePr>
          <p:cNvPr id="5" name="ChartObject">
            <a:extLst>
              <a:ext uri="{FF2B5EF4-FFF2-40B4-BE49-F238E27FC236}">
                <a16:creationId xmlns:a16="http://schemas.microsoft.com/office/drawing/2014/main" id="{23BA52B9-C8A0-748D-EE2C-921AB887720B}"/>
              </a:ext>
            </a:extLst>
          </p:cNvPr>
          <p:cNvGraphicFramePr>
            <a:graphicFrameLocks/>
          </p:cNvGraphicFramePr>
          <p:nvPr>
            <p:extLst>
              <p:ext uri="{D42A27DB-BD31-4B8C-83A1-F6EECF244321}">
                <p14:modId xmlns:p14="http://schemas.microsoft.com/office/powerpoint/2010/main" val="2335201175"/>
              </p:ext>
            </p:extLst>
          </p:nvPr>
        </p:nvGraphicFramePr>
        <p:xfrm>
          <a:off x="360913" y="2072159"/>
          <a:ext cx="7655623" cy="443434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7" name="Tabel 6">
            <a:extLst>
              <a:ext uri="{FF2B5EF4-FFF2-40B4-BE49-F238E27FC236}">
                <a16:creationId xmlns:a16="http://schemas.microsoft.com/office/drawing/2014/main" id="{FC318B8A-DCB6-9A7F-7D0B-FF74736C4049}"/>
              </a:ext>
            </a:extLst>
          </p:cNvPr>
          <p:cNvGraphicFramePr>
            <a:graphicFrameLocks noGrp="1"/>
          </p:cNvGraphicFramePr>
          <p:nvPr>
            <p:extLst>
              <p:ext uri="{D42A27DB-BD31-4B8C-83A1-F6EECF244321}">
                <p14:modId xmlns:p14="http://schemas.microsoft.com/office/powerpoint/2010/main" val="3642164472"/>
              </p:ext>
            </p:extLst>
          </p:nvPr>
        </p:nvGraphicFramePr>
        <p:xfrm>
          <a:off x="8016536" y="1403246"/>
          <a:ext cx="2660820" cy="4497329"/>
        </p:xfrm>
        <a:graphic>
          <a:graphicData uri="http://schemas.openxmlformats.org/drawingml/2006/table">
            <a:tbl>
              <a:tblPr firstRow="1" bandRow="1">
                <a:tableStyleId>{5C22544A-7EE6-4342-B048-85BDC9FD1C3A}</a:tableStyleId>
              </a:tblPr>
              <a:tblGrid>
                <a:gridCol w="381740">
                  <a:extLst>
                    <a:ext uri="{9D8B030D-6E8A-4147-A177-3AD203B41FA5}">
                      <a16:colId xmlns:a16="http://schemas.microsoft.com/office/drawing/2014/main" val="2011956598"/>
                    </a:ext>
                  </a:extLst>
                </a:gridCol>
                <a:gridCol w="682588">
                  <a:extLst>
                    <a:ext uri="{9D8B030D-6E8A-4147-A177-3AD203B41FA5}">
                      <a16:colId xmlns:a16="http://schemas.microsoft.com/office/drawing/2014/main" val="2696869879"/>
                    </a:ext>
                  </a:extLst>
                </a:gridCol>
                <a:gridCol w="532164">
                  <a:extLst>
                    <a:ext uri="{9D8B030D-6E8A-4147-A177-3AD203B41FA5}">
                      <a16:colId xmlns:a16="http://schemas.microsoft.com/office/drawing/2014/main" val="3431622452"/>
                    </a:ext>
                  </a:extLst>
                </a:gridCol>
                <a:gridCol w="532164">
                  <a:extLst>
                    <a:ext uri="{9D8B030D-6E8A-4147-A177-3AD203B41FA5}">
                      <a16:colId xmlns:a16="http://schemas.microsoft.com/office/drawing/2014/main" val="2647215143"/>
                    </a:ext>
                  </a:extLst>
                </a:gridCol>
                <a:gridCol w="532164">
                  <a:extLst>
                    <a:ext uri="{9D8B030D-6E8A-4147-A177-3AD203B41FA5}">
                      <a16:colId xmlns:a16="http://schemas.microsoft.com/office/drawing/2014/main" val="3232508979"/>
                    </a:ext>
                  </a:extLst>
                </a:gridCol>
              </a:tblGrid>
              <a:tr h="1137329">
                <a:tc>
                  <a:txBody>
                    <a:bodyPr/>
                    <a:lstStyle/>
                    <a:p>
                      <a:r>
                        <a:rPr lang="nl-NL" sz="1200" dirty="0">
                          <a:latin typeface="Arial" panose="020B0604020202020204" pitchFamily="34" charset="0"/>
                          <a:cs typeface="Arial" panose="020B0604020202020204" pitchFamily="34" charset="0"/>
                        </a:rPr>
                        <a:t>N</a:t>
                      </a:r>
                    </a:p>
                  </a:txBody>
                  <a:tcPr vert="vert270"/>
                </a:tc>
                <a:tc>
                  <a:txBody>
                    <a:bodyPr/>
                    <a:lstStyle/>
                    <a:p>
                      <a:r>
                        <a:rPr lang="nl-NL" sz="1200" dirty="0">
                          <a:latin typeface="Arial" panose="020B0604020202020204" pitchFamily="34" charset="0"/>
                          <a:cs typeface="Arial" panose="020B0604020202020204" pitchFamily="34" charset="0"/>
                        </a:rPr>
                        <a:t>Minimaal</a:t>
                      </a:r>
                    </a:p>
                  </a:txBody>
                  <a:tcPr vert="vert270"/>
                </a:tc>
                <a:tc>
                  <a:txBody>
                    <a:bodyPr/>
                    <a:lstStyle/>
                    <a:p>
                      <a:r>
                        <a:rPr lang="nl-NL" sz="1200" dirty="0">
                          <a:latin typeface="Arial" panose="020B0604020202020204" pitchFamily="34" charset="0"/>
                          <a:cs typeface="Arial" panose="020B0604020202020204" pitchFamily="34" charset="0"/>
                        </a:rPr>
                        <a:t>Gemiddelde</a:t>
                      </a:r>
                    </a:p>
                  </a:txBody>
                  <a:tcPr vert="vert270"/>
                </a:tc>
                <a:tc>
                  <a:txBody>
                    <a:bodyPr/>
                    <a:lstStyle/>
                    <a:p>
                      <a:r>
                        <a:rPr lang="nl-NL" sz="1200" dirty="0">
                          <a:latin typeface="Arial" panose="020B0604020202020204" pitchFamily="34" charset="0"/>
                          <a:cs typeface="Arial" panose="020B0604020202020204" pitchFamily="34" charset="0"/>
                        </a:rPr>
                        <a:t>Mediaan</a:t>
                      </a:r>
                    </a:p>
                  </a:txBody>
                  <a:tcPr vert="vert270"/>
                </a:tc>
                <a:tc>
                  <a:txBody>
                    <a:bodyPr/>
                    <a:lstStyle/>
                    <a:p>
                      <a:r>
                        <a:rPr lang="nl-NL" sz="1200" dirty="0">
                          <a:latin typeface="Arial" panose="020B0604020202020204" pitchFamily="34" charset="0"/>
                          <a:cs typeface="Arial" panose="020B0604020202020204" pitchFamily="34" charset="0"/>
                        </a:rPr>
                        <a:t>Maximaal</a:t>
                      </a:r>
                    </a:p>
                  </a:txBody>
                  <a:tcPr vert="vert270"/>
                </a:tc>
                <a:extLst>
                  <a:ext uri="{0D108BD9-81ED-4DB2-BD59-A6C34878D82A}">
                    <a16:rowId xmlns:a16="http://schemas.microsoft.com/office/drawing/2014/main" val="1606107868"/>
                  </a:ext>
                </a:extLst>
              </a:tr>
              <a:tr h="1176528">
                <a:tc>
                  <a:txBody>
                    <a:bodyPr/>
                    <a:lstStyle/>
                    <a:p>
                      <a:r>
                        <a:rPr lang="nl-NL" sz="1200" dirty="0">
                          <a:latin typeface="Arial" panose="020B0604020202020204" pitchFamily="34" charset="0"/>
                          <a:cs typeface="Arial" panose="020B0604020202020204" pitchFamily="34" charset="0"/>
                        </a:rPr>
                        <a:t>1</a:t>
                      </a:r>
                    </a:p>
                  </a:txBody>
                  <a:tcPr/>
                </a:tc>
                <a:tc>
                  <a:txBody>
                    <a:bodyPr/>
                    <a:lstStyle/>
                    <a:p>
                      <a:r>
                        <a:rPr lang="nl-NL" sz="1200" dirty="0">
                          <a:latin typeface="Arial" panose="020B0604020202020204" pitchFamily="34" charset="0"/>
                          <a:cs typeface="Arial" panose="020B0604020202020204" pitchFamily="34" charset="0"/>
                        </a:rPr>
                        <a:t>0</a:t>
                      </a:r>
                    </a:p>
                  </a:txBody>
                  <a:tcPr/>
                </a:tc>
                <a:tc>
                  <a:txBody>
                    <a:bodyPr/>
                    <a:lstStyle/>
                    <a:p>
                      <a:r>
                        <a:rPr lang="nl-NL" sz="1200" dirty="0">
                          <a:latin typeface="Arial" panose="020B0604020202020204" pitchFamily="34" charset="0"/>
                          <a:cs typeface="Arial" panose="020B0604020202020204" pitchFamily="34" charset="0"/>
                        </a:rPr>
                        <a:t>0</a:t>
                      </a:r>
                    </a:p>
                  </a:txBody>
                  <a:tcPr/>
                </a:tc>
                <a:tc>
                  <a:txBody>
                    <a:bodyPr/>
                    <a:lstStyle/>
                    <a:p>
                      <a:r>
                        <a:rPr lang="nl-NL" sz="1200" dirty="0">
                          <a:latin typeface="Arial" panose="020B0604020202020204" pitchFamily="34" charset="0"/>
                          <a:cs typeface="Arial" panose="020B0604020202020204" pitchFamily="34" charset="0"/>
                        </a:rPr>
                        <a:t>0</a:t>
                      </a:r>
                    </a:p>
                  </a:txBody>
                  <a:tcPr/>
                </a:tc>
                <a:tc>
                  <a:txBody>
                    <a:bodyPr/>
                    <a:lstStyle/>
                    <a:p>
                      <a:r>
                        <a:rPr lang="nl-NL" sz="1200" dirty="0">
                          <a:latin typeface="Arial" panose="020B0604020202020204" pitchFamily="34" charset="0"/>
                          <a:cs typeface="Arial" panose="020B0604020202020204" pitchFamily="34" charset="0"/>
                        </a:rPr>
                        <a:t>0</a:t>
                      </a:r>
                    </a:p>
                  </a:txBody>
                  <a:tcPr/>
                </a:tc>
                <a:extLst>
                  <a:ext uri="{0D108BD9-81ED-4DB2-BD59-A6C34878D82A}">
                    <a16:rowId xmlns:a16="http://schemas.microsoft.com/office/drawing/2014/main" val="3053790305"/>
                  </a:ext>
                </a:extLst>
              </a:tr>
              <a:tr h="1103472">
                <a:tc>
                  <a:txBody>
                    <a:bodyPr/>
                    <a:lstStyle/>
                    <a:p>
                      <a:r>
                        <a:rPr lang="nl-NL" sz="1200" dirty="0">
                          <a:latin typeface="Arial" panose="020B0604020202020204" pitchFamily="34" charset="0"/>
                          <a:cs typeface="Arial" panose="020B0604020202020204" pitchFamily="34" charset="0"/>
                        </a:rPr>
                        <a:t>3</a:t>
                      </a:r>
                    </a:p>
                  </a:txBody>
                  <a:tcPr/>
                </a:tc>
                <a:tc>
                  <a:txBody>
                    <a:bodyPr/>
                    <a:lstStyle/>
                    <a:p>
                      <a:r>
                        <a:rPr lang="nl-NL" sz="1200" dirty="0">
                          <a:latin typeface="Arial" panose="020B0604020202020204" pitchFamily="34" charset="0"/>
                          <a:cs typeface="Arial" panose="020B0604020202020204" pitchFamily="34" charset="0"/>
                        </a:rPr>
                        <a:t>0</a:t>
                      </a:r>
                    </a:p>
                  </a:txBody>
                  <a:tcPr/>
                </a:tc>
                <a:tc>
                  <a:txBody>
                    <a:bodyPr/>
                    <a:lstStyle/>
                    <a:p>
                      <a:r>
                        <a:rPr lang="nl-NL" sz="1200" dirty="0">
                          <a:latin typeface="Arial" panose="020B0604020202020204" pitchFamily="34" charset="0"/>
                          <a:cs typeface="Arial" panose="020B0604020202020204" pitchFamily="34" charset="0"/>
                        </a:rPr>
                        <a:t>15</a:t>
                      </a:r>
                    </a:p>
                  </a:txBody>
                  <a:tcPr/>
                </a:tc>
                <a:tc>
                  <a:txBody>
                    <a:bodyPr/>
                    <a:lstStyle/>
                    <a:p>
                      <a:r>
                        <a:rPr lang="nl-NL" sz="1200" dirty="0">
                          <a:latin typeface="Arial" panose="020B0604020202020204" pitchFamily="34" charset="0"/>
                          <a:cs typeface="Arial" panose="020B0604020202020204" pitchFamily="34" charset="0"/>
                        </a:rPr>
                        <a:t>10</a:t>
                      </a:r>
                    </a:p>
                  </a:txBody>
                  <a:tcPr/>
                </a:tc>
                <a:tc>
                  <a:txBody>
                    <a:bodyPr/>
                    <a:lstStyle/>
                    <a:p>
                      <a:r>
                        <a:rPr lang="nl-NL" sz="1200" dirty="0">
                          <a:latin typeface="Arial" panose="020B0604020202020204" pitchFamily="34" charset="0"/>
                          <a:cs typeface="Arial" panose="020B0604020202020204" pitchFamily="34" charset="0"/>
                        </a:rPr>
                        <a:t>35</a:t>
                      </a:r>
                    </a:p>
                  </a:txBody>
                  <a:tcPr/>
                </a:tc>
                <a:extLst>
                  <a:ext uri="{0D108BD9-81ED-4DB2-BD59-A6C34878D82A}">
                    <a16:rowId xmlns:a16="http://schemas.microsoft.com/office/drawing/2014/main" val="1600376427"/>
                  </a:ext>
                </a:extLst>
              </a:tr>
              <a:tr h="1080000">
                <a:tc>
                  <a:txBody>
                    <a:bodyPr/>
                    <a:lstStyle/>
                    <a:p>
                      <a:r>
                        <a:rPr lang="nl-NL" sz="1200" dirty="0">
                          <a:latin typeface="Arial" panose="020B0604020202020204" pitchFamily="34" charset="0"/>
                          <a:cs typeface="Arial" panose="020B0604020202020204" pitchFamily="34" charset="0"/>
                        </a:rPr>
                        <a:t>1</a:t>
                      </a:r>
                    </a:p>
                  </a:txBody>
                  <a:tcPr/>
                </a:tc>
                <a:tc>
                  <a:txBody>
                    <a:bodyPr/>
                    <a:lstStyle/>
                    <a:p>
                      <a:r>
                        <a:rPr lang="nl-NL" sz="1200" dirty="0">
                          <a:latin typeface="Arial" panose="020B0604020202020204" pitchFamily="34" charset="0"/>
                          <a:cs typeface="Arial" panose="020B0604020202020204" pitchFamily="34" charset="0"/>
                        </a:rPr>
                        <a:t>0</a:t>
                      </a:r>
                    </a:p>
                  </a:txBody>
                  <a:tcPr/>
                </a:tc>
                <a:tc>
                  <a:txBody>
                    <a:bodyPr/>
                    <a:lstStyle/>
                    <a:p>
                      <a:r>
                        <a:rPr lang="nl-NL" sz="1200" dirty="0">
                          <a:latin typeface="Arial" panose="020B0604020202020204" pitchFamily="34" charset="0"/>
                          <a:cs typeface="Arial" panose="020B0604020202020204" pitchFamily="34" charset="0"/>
                        </a:rPr>
                        <a:t>0</a:t>
                      </a:r>
                    </a:p>
                  </a:txBody>
                  <a:tcPr/>
                </a:tc>
                <a:tc>
                  <a:txBody>
                    <a:bodyPr/>
                    <a:lstStyle/>
                    <a:p>
                      <a:r>
                        <a:rPr lang="nl-NL" sz="1200" dirty="0">
                          <a:latin typeface="Arial" panose="020B0604020202020204" pitchFamily="34" charset="0"/>
                          <a:cs typeface="Arial" panose="020B0604020202020204" pitchFamily="34" charset="0"/>
                        </a:rPr>
                        <a:t>0</a:t>
                      </a:r>
                    </a:p>
                  </a:txBody>
                  <a:tcPr/>
                </a:tc>
                <a:tc>
                  <a:txBody>
                    <a:bodyPr/>
                    <a:lstStyle/>
                    <a:p>
                      <a:r>
                        <a:rPr lang="nl-NL" sz="1200" dirty="0">
                          <a:latin typeface="Arial" panose="020B0604020202020204" pitchFamily="34" charset="0"/>
                          <a:cs typeface="Arial" panose="020B0604020202020204" pitchFamily="34" charset="0"/>
                        </a:rPr>
                        <a:t>0</a:t>
                      </a:r>
                    </a:p>
                  </a:txBody>
                  <a:tcPr/>
                </a:tc>
                <a:extLst>
                  <a:ext uri="{0D108BD9-81ED-4DB2-BD59-A6C34878D82A}">
                    <a16:rowId xmlns:a16="http://schemas.microsoft.com/office/drawing/2014/main" val="1042817285"/>
                  </a:ext>
                </a:extLst>
              </a:tr>
            </a:tbl>
          </a:graphicData>
        </a:graphic>
      </p:graphicFrame>
    </p:spTree>
    <p:extLst>
      <p:ext uri="{BB962C8B-B14F-4D97-AF65-F5344CB8AC3E}">
        <p14:creationId xmlns:p14="http://schemas.microsoft.com/office/powerpoint/2010/main" val="13050066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1" name="Afbeelding 4">
            <a:extLst>
              <a:ext uri="{FF2B5EF4-FFF2-40B4-BE49-F238E27FC236}">
                <a16:creationId xmlns:a16="http://schemas.microsoft.com/office/drawing/2014/main" id="{284861B2-E74B-3A4F-A39B-D375A376D39D}"/>
              </a:ext>
            </a:extLst>
          </p:cNvPr>
          <p:cNvPicPr>
            <a:picLocks noChangeAspect="1" noChangeArrowheads="1"/>
          </p:cNvPicPr>
          <p:nvPr/>
        </p:nvPicPr>
        <p:blipFill>
          <a:blip r:embed="rId2"/>
          <a:srcRect/>
          <a:stretch/>
        </p:blipFill>
        <p:spPr bwMode="auto">
          <a:xfrm>
            <a:off x="10745788" y="295"/>
            <a:ext cx="1446212" cy="68574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122" name="Titel 1">
            <a:extLst>
              <a:ext uri="{FF2B5EF4-FFF2-40B4-BE49-F238E27FC236}">
                <a16:creationId xmlns:a16="http://schemas.microsoft.com/office/drawing/2014/main" id="{907FD9FE-5D29-3C45-80DE-16745F857A9F}"/>
              </a:ext>
            </a:extLst>
          </p:cNvPr>
          <p:cNvSpPr txBox="1">
            <a:spLocks noChangeArrowheads="1"/>
          </p:cNvSpPr>
          <p:nvPr/>
        </p:nvSpPr>
        <p:spPr bwMode="auto">
          <a:xfrm>
            <a:off x="507999" y="738189"/>
            <a:ext cx="9504363" cy="6247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eaLnBrk="1" hangingPunct="1">
              <a:lnSpc>
                <a:spcPct val="90000"/>
              </a:lnSpc>
            </a:pPr>
            <a:r>
              <a:rPr lang="nl-NL" altLang="nl-NL" sz="3600" b="1" dirty="0">
                <a:solidFill>
                  <a:schemeClr val="accent1"/>
                </a:solidFill>
                <a:latin typeface="Arial" panose="020B0604020202020204" pitchFamily="34" charset="0"/>
                <a:cs typeface="Arial" panose="020B0604020202020204" pitchFamily="34" charset="0"/>
              </a:rPr>
              <a:t>Resultaten vragenlijst consultatiebureau</a:t>
            </a:r>
          </a:p>
          <a:p>
            <a:pPr eaLnBrk="1" hangingPunct="1">
              <a:lnSpc>
                <a:spcPct val="90000"/>
              </a:lnSpc>
            </a:pPr>
            <a:endParaRPr lang="nl-NL" altLang="nl-NL" sz="2200" b="1" dirty="0">
              <a:latin typeface="Arial" panose="020B0604020202020204" pitchFamily="34" charset="0"/>
              <a:cs typeface="Arial" panose="020B0604020202020204" pitchFamily="34" charset="0"/>
            </a:endParaRPr>
          </a:p>
          <a:p>
            <a:pPr eaLnBrk="1" hangingPunct="1">
              <a:lnSpc>
                <a:spcPct val="90000"/>
              </a:lnSpc>
            </a:pPr>
            <a:endParaRPr lang="nl-NL" altLang="nl-NL" sz="2200" b="1" dirty="0">
              <a:solidFill>
                <a:schemeClr val="tx2"/>
              </a:solidFill>
              <a:latin typeface="Arial" panose="020B0604020202020204" pitchFamily="34" charset="0"/>
              <a:cs typeface="Arial" panose="020B0604020202020204" pitchFamily="34" charset="0"/>
            </a:endParaRPr>
          </a:p>
          <a:p>
            <a:pPr eaLnBrk="1" hangingPunct="1">
              <a:lnSpc>
                <a:spcPct val="90000"/>
              </a:lnSpc>
            </a:pPr>
            <a:endParaRPr lang="nl-NL" altLang="nl-NL" sz="2200" b="1" dirty="0">
              <a:latin typeface="Arial" panose="020B0604020202020204" pitchFamily="34" charset="0"/>
              <a:cs typeface="Arial" panose="020B0604020202020204" pitchFamily="34" charset="0"/>
            </a:endParaRPr>
          </a:p>
        </p:txBody>
      </p:sp>
      <p:graphicFrame>
        <p:nvGraphicFramePr>
          <p:cNvPr id="9" name="ChartObject">
            <a:extLst>
              <a:ext uri="{FF2B5EF4-FFF2-40B4-BE49-F238E27FC236}">
                <a16:creationId xmlns:a16="http://schemas.microsoft.com/office/drawing/2014/main" id="{5775AB7A-08CF-4F9F-B635-1F8D92842DF0}"/>
              </a:ext>
            </a:extLst>
          </p:cNvPr>
          <p:cNvGraphicFramePr>
            <a:graphicFrameLocks/>
          </p:cNvGraphicFramePr>
          <p:nvPr>
            <p:extLst>
              <p:ext uri="{D42A27DB-BD31-4B8C-83A1-F6EECF244321}">
                <p14:modId xmlns:p14="http://schemas.microsoft.com/office/powerpoint/2010/main" val="3562556225"/>
              </p:ext>
            </p:extLst>
          </p:nvPr>
        </p:nvGraphicFramePr>
        <p:xfrm>
          <a:off x="4446984" y="2638085"/>
          <a:ext cx="6357145" cy="3047031"/>
        </p:xfrm>
        <a:graphic>
          <a:graphicData uri="http://schemas.openxmlformats.org/drawingml/2006/chart">
            <c:chart xmlns:c="http://schemas.openxmlformats.org/drawingml/2006/chart" xmlns:r="http://schemas.openxmlformats.org/officeDocument/2006/relationships" r:id="rId3"/>
          </a:graphicData>
        </a:graphic>
      </p:graphicFrame>
      <p:sp>
        <p:nvSpPr>
          <p:cNvPr id="5" name="Tijdelijke aanduiding voor voettekst 4">
            <a:extLst>
              <a:ext uri="{FF2B5EF4-FFF2-40B4-BE49-F238E27FC236}">
                <a16:creationId xmlns:a16="http://schemas.microsoft.com/office/drawing/2014/main" id="{1E16A9E0-2975-8323-66B8-97CACB21DEBF}"/>
              </a:ext>
            </a:extLst>
          </p:cNvPr>
          <p:cNvSpPr>
            <a:spLocks noGrp="1"/>
          </p:cNvSpPr>
          <p:nvPr>
            <p:ph type="ftr" sz="quarter" idx="11"/>
          </p:nvPr>
        </p:nvSpPr>
        <p:spPr/>
        <p:txBody>
          <a:bodyPr/>
          <a:lstStyle/>
          <a:p>
            <a:pPr>
              <a:defRPr/>
            </a:pPr>
            <a:r>
              <a:rPr lang="nl-NL" dirty="0"/>
              <a:t>Monitor </a:t>
            </a:r>
            <a:r>
              <a:rPr lang="nl-NL" dirty="0" err="1"/>
              <a:t>BoekStartcoach</a:t>
            </a:r>
            <a:r>
              <a:rPr lang="nl-NL" dirty="0"/>
              <a:t> 2024-2025</a:t>
            </a:r>
          </a:p>
        </p:txBody>
      </p:sp>
      <p:sp>
        <p:nvSpPr>
          <p:cNvPr id="6" name="Tijdelijke aanduiding voor dianummer 5">
            <a:extLst>
              <a:ext uri="{FF2B5EF4-FFF2-40B4-BE49-F238E27FC236}">
                <a16:creationId xmlns:a16="http://schemas.microsoft.com/office/drawing/2014/main" id="{AA0DC2B5-3A08-AA46-F4DC-82D85CFC2897}"/>
              </a:ext>
            </a:extLst>
          </p:cNvPr>
          <p:cNvSpPr>
            <a:spLocks noGrp="1"/>
          </p:cNvSpPr>
          <p:nvPr>
            <p:ph type="sldNum" sz="quarter" idx="12"/>
          </p:nvPr>
        </p:nvSpPr>
        <p:spPr/>
        <p:txBody>
          <a:bodyPr/>
          <a:lstStyle/>
          <a:p>
            <a:pPr>
              <a:defRPr/>
            </a:pPr>
            <a:fld id="{84C215EF-5F80-8547-A498-A3F1C9D4985D}" type="slidenum">
              <a:rPr lang="nl-NL" smtClean="0">
                <a:solidFill>
                  <a:schemeClr val="bg1"/>
                </a:solidFill>
              </a:rPr>
              <a:pPr>
                <a:defRPr/>
              </a:pPr>
              <a:t>3</a:t>
            </a:fld>
            <a:endParaRPr lang="nl-NL" dirty="0">
              <a:solidFill>
                <a:schemeClr val="bg1"/>
              </a:solidFill>
            </a:endParaRPr>
          </a:p>
        </p:txBody>
      </p:sp>
      <p:graphicFrame>
        <p:nvGraphicFramePr>
          <p:cNvPr id="7" name="ChartObject">
            <a:extLst>
              <a:ext uri="{FF2B5EF4-FFF2-40B4-BE49-F238E27FC236}">
                <a16:creationId xmlns:a16="http://schemas.microsoft.com/office/drawing/2014/main" id="{AA70379E-96B0-E723-5B83-6DD63EDBF2ED}"/>
              </a:ext>
            </a:extLst>
          </p:cNvPr>
          <p:cNvGraphicFramePr>
            <a:graphicFrameLocks/>
          </p:cNvGraphicFramePr>
          <p:nvPr>
            <p:extLst>
              <p:ext uri="{D42A27DB-BD31-4B8C-83A1-F6EECF244321}">
                <p14:modId xmlns:p14="http://schemas.microsoft.com/office/powerpoint/2010/main" val="3548641769"/>
              </p:ext>
            </p:extLst>
          </p:nvPr>
        </p:nvGraphicFramePr>
        <p:xfrm>
          <a:off x="-172141" y="2562037"/>
          <a:ext cx="5900081" cy="3794313"/>
        </p:xfrm>
        <a:graphic>
          <a:graphicData uri="http://schemas.openxmlformats.org/drawingml/2006/chart">
            <c:chart xmlns:c="http://schemas.openxmlformats.org/drawingml/2006/chart" xmlns:r="http://schemas.openxmlformats.org/officeDocument/2006/relationships" r:id="rId4"/>
          </a:graphicData>
        </a:graphic>
      </p:graphicFrame>
      <p:sp>
        <p:nvSpPr>
          <p:cNvPr id="8" name="Tekstvak 7">
            <a:extLst>
              <a:ext uri="{FF2B5EF4-FFF2-40B4-BE49-F238E27FC236}">
                <a16:creationId xmlns:a16="http://schemas.microsoft.com/office/drawing/2014/main" id="{85C093DC-A2CB-B3AA-351E-243B755AF6F2}"/>
              </a:ext>
            </a:extLst>
          </p:cNvPr>
          <p:cNvSpPr txBox="1"/>
          <p:nvPr/>
        </p:nvSpPr>
        <p:spPr>
          <a:xfrm>
            <a:off x="508000" y="1751162"/>
            <a:ext cx="4736860" cy="923330"/>
          </a:xfrm>
          <a:prstGeom prst="rect">
            <a:avLst/>
          </a:prstGeom>
          <a:noFill/>
        </p:spPr>
        <p:txBody>
          <a:bodyPr wrap="square" rtlCol="0">
            <a:spAutoFit/>
          </a:bodyPr>
          <a:lstStyle/>
          <a:p>
            <a:pPr algn="ctr"/>
            <a:r>
              <a:rPr lang="de-DE" sz="1800" b="1" dirty="0">
                <a:solidFill>
                  <a:schemeClr val="accent1"/>
                </a:solidFill>
                <a:latin typeface="Arial" panose="020B0604020202020204" pitchFamily="34" charset="0"/>
                <a:cs typeface="Arial" panose="020B0604020202020204" pitchFamily="34" charset="0"/>
              </a:rPr>
              <a:t>Welke </a:t>
            </a:r>
            <a:r>
              <a:rPr lang="de-DE" sz="1800" b="1" dirty="0" err="1">
                <a:solidFill>
                  <a:schemeClr val="accent1"/>
                </a:solidFill>
                <a:latin typeface="Arial" panose="020B0604020202020204" pitchFamily="34" charset="0"/>
                <a:cs typeface="Arial" panose="020B0604020202020204" pitchFamily="34" charset="0"/>
              </a:rPr>
              <a:t>rol</a:t>
            </a:r>
            <a:r>
              <a:rPr lang="de-DE" sz="1800" b="1" dirty="0">
                <a:solidFill>
                  <a:schemeClr val="accent1"/>
                </a:solidFill>
                <a:latin typeface="Arial" panose="020B0604020202020204" pitchFamily="34" charset="0"/>
                <a:cs typeface="Arial" panose="020B0604020202020204" pitchFamily="34" charset="0"/>
              </a:rPr>
              <a:t> </a:t>
            </a:r>
            <a:r>
              <a:rPr lang="de-DE" sz="1800" b="1" dirty="0" err="1">
                <a:solidFill>
                  <a:schemeClr val="accent1"/>
                </a:solidFill>
                <a:latin typeface="Arial" panose="020B0604020202020204" pitchFamily="34" charset="0"/>
                <a:cs typeface="Arial" panose="020B0604020202020204" pitchFamily="34" charset="0"/>
              </a:rPr>
              <a:t>vervul</a:t>
            </a:r>
            <a:r>
              <a:rPr lang="de-DE" sz="1800" b="1" dirty="0">
                <a:solidFill>
                  <a:schemeClr val="accent1"/>
                </a:solidFill>
                <a:latin typeface="Arial" panose="020B0604020202020204" pitchFamily="34" charset="0"/>
                <a:cs typeface="Arial" panose="020B0604020202020204" pitchFamily="34" charset="0"/>
              </a:rPr>
              <a:t> </a:t>
            </a:r>
            <a:r>
              <a:rPr lang="de-DE" sz="1800" b="1" dirty="0" err="1">
                <a:solidFill>
                  <a:schemeClr val="accent1"/>
                </a:solidFill>
                <a:latin typeface="Arial" panose="020B0604020202020204" pitchFamily="34" charset="0"/>
                <a:cs typeface="Arial" panose="020B0604020202020204" pitchFamily="34" charset="0"/>
              </a:rPr>
              <a:t>jij</a:t>
            </a:r>
            <a:r>
              <a:rPr lang="de-DE" sz="1800" b="1" dirty="0">
                <a:solidFill>
                  <a:schemeClr val="accent1"/>
                </a:solidFill>
                <a:latin typeface="Arial" panose="020B0604020202020204" pitchFamily="34" charset="0"/>
                <a:cs typeface="Arial" panose="020B0604020202020204" pitchFamily="34" charset="0"/>
              </a:rPr>
              <a:t> binnen </a:t>
            </a:r>
            <a:r>
              <a:rPr lang="de-DE" sz="1800" b="1" dirty="0" err="1">
                <a:solidFill>
                  <a:schemeClr val="accent1"/>
                </a:solidFill>
                <a:latin typeface="Arial" panose="020B0604020202020204" pitchFamily="34" charset="0"/>
                <a:cs typeface="Arial" panose="020B0604020202020204" pitchFamily="34" charset="0"/>
              </a:rPr>
              <a:t>het</a:t>
            </a:r>
            <a:r>
              <a:rPr lang="de-DE" sz="1800" b="1" dirty="0">
                <a:solidFill>
                  <a:schemeClr val="accent1"/>
                </a:solidFill>
                <a:latin typeface="Arial" panose="020B0604020202020204" pitchFamily="34" charset="0"/>
                <a:cs typeface="Arial" panose="020B0604020202020204" pitchFamily="34" charset="0"/>
              </a:rPr>
              <a:t> </a:t>
            </a:r>
            <a:r>
              <a:rPr lang="de-DE" sz="1800" b="1" dirty="0" err="1">
                <a:solidFill>
                  <a:schemeClr val="accent1"/>
                </a:solidFill>
                <a:latin typeface="Arial" panose="020B0604020202020204" pitchFamily="34" charset="0"/>
                <a:cs typeface="Arial" panose="020B0604020202020204" pitchFamily="34" charset="0"/>
              </a:rPr>
              <a:t>consultatiebureau</a:t>
            </a:r>
            <a:r>
              <a:rPr lang="de-DE" sz="1800" b="1" dirty="0">
                <a:solidFill>
                  <a:schemeClr val="accent1"/>
                </a:solidFill>
                <a:latin typeface="Arial" panose="020B0604020202020204" pitchFamily="34" charset="0"/>
                <a:cs typeface="Arial" panose="020B0604020202020204" pitchFamily="34" charset="0"/>
              </a:rPr>
              <a:t>? (N=183)</a:t>
            </a:r>
          </a:p>
          <a:p>
            <a:pPr algn="ctr"/>
            <a:endParaRPr lang="nl-NL" dirty="0"/>
          </a:p>
        </p:txBody>
      </p:sp>
      <p:graphicFrame>
        <p:nvGraphicFramePr>
          <p:cNvPr id="10" name="ChartObject">
            <a:extLst>
              <a:ext uri="{FF2B5EF4-FFF2-40B4-BE49-F238E27FC236}">
                <a16:creationId xmlns:a16="http://schemas.microsoft.com/office/drawing/2014/main" id="{0BE2F7EA-397F-5E18-7812-DC5E48BF7459}"/>
              </a:ext>
            </a:extLst>
          </p:cNvPr>
          <p:cNvGraphicFramePr>
            <a:graphicFrameLocks/>
          </p:cNvGraphicFramePr>
          <p:nvPr>
            <p:extLst>
              <p:ext uri="{D42A27DB-BD31-4B8C-83A1-F6EECF244321}">
                <p14:modId xmlns:p14="http://schemas.microsoft.com/office/powerpoint/2010/main" val="3604642579"/>
              </p:ext>
            </p:extLst>
          </p:nvPr>
        </p:nvGraphicFramePr>
        <p:xfrm>
          <a:off x="5145626" y="2562036"/>
          <a:ext cx="5456238" cy="3794313"/>
        </p:xfrm>
        <a:graphic>
          <a:graphicData uri="http://schemas.openxmlformats.org/drawingml/2006/chart">
            <c:chart xmlns:c="http://schemas.openxmlformats.org/drawingml/2006/chart" xmlns:r="http://schemas.openxmlformats.org/officeDocument/2006/relationships" r:id="rId5"/>
          </a:graphicData>
        </a:graphic>
      </p:graphicFrame>
      <p:sp>
        <p:nvSpPr>
          <p:cNvPr id="11" name="Tekstvak 10">
            <a:extLst>
              <a:ext uri="{FF2B5EF4-FFF2-40B4-BE49-F238E27FC236}">
                <a16:creationId xmlns:a16="http://schemas.microsoft.com/office/drawing/2014/main" id="{9254AAB4-039B-664F-AD9F-CD3EBCB85C04}"/>
              </a:ext>
            </a:extLst>
          </p:cNvPr>
          <p:cNvSpPr txBox="1"/>
          <p:nvPr/>
        </p:nvSpPr>
        <p:spPr>
          <a:xfrm>
            <a:off x="5656151" y="1735246"/>
            <a:ext cx="4356212" cy="923330"/>
          </a:xfrm>
          <a:prstGeom prst="rect">
            <a:avLst/>
          </a:prstGeom>
          <a:noFill/>
        </p:spPr>
        <p:txBody>
          <a:bodyPr wrap="square" rtlCol="0">
            <a:spAutoFit/>
          </a:bodyPr>
          <a:lstStyle/>
          <a:p>
            <a:pPr algn="ctr"/>
            <a:r>
              <a:rPr lang="de-DE" sz="1800" b="1" dirty="0">
                <a:solidFill>
                  <a:schemeClr val="accent1"/>
                </a:solidFill>
                <a:latin typeface="Arial" panose="020B0604020202020204" pitchFamily="34" charset="0"/>
                <a:cs typeface="Arial" panose="020B0604020202020204" pitchFamily="34" charset="0"/>
              </a:rPr>
              <a:t>Werk </a:t>
            </a:r>
            <a:r>
              <a:rPr lang="de-DE" sz="1800" b="1" dirty="0" err="1">
                <a:solidFill>
                  <a:schemeClr val="accent1"/>
                </a:solidFill>
                <a:latin typeface="Arial" panose="020B0604020202020204" pitchFamily="34" charset="0"/>
                <a:cs typeface="Arial" panose="020B0604020202020204" pitchFamily="34" charset="0"/>
              </a:rPr>
              <a:t>jij</a:t>
            </a:r>
            <a:r>
              <a:rPr lang="de-DE" sz="1800" b="1" dirty="0">
                <a:solidFill>
                  <a:schemeClr val="accent1"/>
                </a:solidFill>
                <a:latin typeface="Arial" panose="020B0604020202020204" pitchFamily="34" charset="0"/>
                <a:cs typeface="Arial" panose="020B0604020202020204" pitchFamily="34" charset="0"/>
              </a:rPr>
              <a:t> </a:t>
            </a:r>
            <a:r>
              <a:rPr lang="de-DE" sz="1800" b="1" dirty="0" err="1">
                <a:solidFill>
                  <a:schemeClr val="accent1"/>
                </a:solidFill>
                <a:latin typeface="Arial" panose="020B0604020202020204" pitchFamily="34" charset="0"/>
                <a:cs typeface="Arial" panose="020B0604020202020204" pitchFamily="34" charset="0"/>
              </a:rPr>
              <a:t>op</a:t>
            </a:r>
            <a:r>
              <a:rPr lang="de-DE" sz="1800" b="1" dirty="0">
                <a:solidFill>
                  <a:schemeClr val="accent1"/>
                </a:solidFill>
                <a:latin typeface="Arial" panose="020B0604020202020204" pitchFamily="34" charset="0"/>
                <a:cs typeface="Arial" panose="020B0604020202020204" pitchFamily="34" charset="0"/>
              </a:rPr>
              <a:t> de </a:t>
            </a:r>
            <a:r>
              <a:rPr lang="de-DE" sz="1800" b="1" dirty="0" err="1">
                <a:solidFill>
                  <a:schemeClr val="accent1"/>
                </a:solidFill>
                <a:latin typeface="Arial" panose="020B0604020202020204" pitchFamily="34" charset="0"/>
                <a:cs typeface="Arial" panose="020B0604020202020204" pitchFamily="34" charset="0"/>
              </a:rPr>
              <a:t>dagen</a:t>
            </a:r>
            <a:r>
              <a:rPr lang="de-DE" sz="1800" b="1" dirty="0">
                <a:solidFill>
                  <a:schemeClr val="accent1"/>
                </a:solidFill>
                <a:latin typeface="Arial" panose="020B0604020202020204" pitchFamily="34" charset="0"/>
                <a:cs typeface="Arial" panose="020B0604020202020204" pitchFamily="34" charset="0"/>
              </a:rPr>
              <a:t> </a:t>
            </a:r>
            <a:r>
              <a:rPr lang="de-DE" sz="1800" b="1" dirty="0" err="1">
                <a:solidFill>
                  <a:schemeClr val="accent1"/>
                </a:solidFill>
                <a:latin typeface="Arial" panose="020B0604020202020204" pitchFamily="34" charset="0"/>
                <a:cs typeface="Arial" panose="020B0604020202020204" pitchFamily="34" charset="0"/>
              </a:rPr>
              <a:t>waarop</a:t>
            </a:r>
            <a:r>
              <a:rPr lang="de-DE" sz="1800" b="1" dirty="0">
                <a:solidFill>
                  <a:schemeClr val="accent1"/>
                </a:solidFill>
                <a:latin typeface="Arial" panose="020B0604020202020204" pitchFamily="34" charset="0"/>
                <a:cs typeface="Arial" panose="020B0604020202020204" pitchFamily="34" charset="0"/>
              </a:rPr>
              <a:t> de </a:t>
            </a:r>
            <a:r>
              <a:rPr lang="de-DE" sz="1800" b="1" dirty="0" err="1">
                <a:solidFill>
                  <a:schemeClr val="accent1"/>
                </a:solidFill>
                <a:latin typeface="Arial" panose="020B0604020202020204" pitchFamily="34" charset="0"/>
                <a:cs typeface="Arial" panose="020B0604020202020204" pitchFamily="34" charset="0"/>
              </a:rPr>
              <a:t>BoekStartcoach</a:t>
            </a:r>
            <a:r>
              <a:rPr lang="de-DE" sz="1800" b="1" dirty="0">
                <a:solidFill>
                  <a:schemeClr val="accent1"/>
                </a:solidFill>
                <a:latin typeface="Arial" panose="020B0604020202020204" pitchFamily="34" charset="0"/>
                <a:cs typeface="Arial" panose="020B0604020202020204" pitchFamily="34" charset="0"/>
              </a:rPr>
              <a:t> </a:t>
            </a:r>
            <a:r>
              <a:rPr lang="de-DE" sz="1800" b="1" dirty="0" err="1">
                <a:solidFill>
                  <a:schemeClr val="accent1"/>
                </a:solidFill>
                <a:latin typeface="Arial" panose="020B0604020202020204" pitchFamily="34" charset="0"/>
                <a:cs typeface="Arial" panose="020B0604020202020204" pitchFamily="34" charset="0"/>
              </a:rPr>
              <a:t>aanwezig</a:t>
            </a:r>
            <a:r>
              <a:rPr lang="de-DE" sz="1800" b="1" dirty="0">
                <a:solidFill>
                  <a:schemeClr val="accent1"/>
                </a:solidFill>
                <a:latin typeface="Arial" panose="020B0604020202020204" pitchFamily="34" charset="0"/>
                <a:cs typeface="Arial" panose="020B0604020202020204" pitchFamily="34" charset="0"/>
              </a:rPr>
              <a:t> is? (N=185)</a:t>
            </a:r>
          </a:p>
          <a:p>
            <a:pPr algn="ctr"/>
            <a:endParaRPr lang="nl-NL" dirty="0"/>
          </a:p>
        </p:txBody>
      </p:sp>
    </p:spTree>
    <p:extLst>
      <p:ext uri="{BB962C8B-B14F-4D97-AF65-F5344CB8AC3E}">
        <p14:creationId xmlns:p14="http://schemas.microsoft.com/office/powerpoint/2010/main" val="7239922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1" name="Afbeelding 4">
            <a:extLst>
              <a:ext uri="{FF2B5EF4-FFF2-40B4-BE49-F238E27FC236}">
                <a16:creationId xmlns:a16="http://schemas.microsoft.com/office/drawing/2014/main" id="{284861B2-E74B-3A4F-A39B-D375A376D39D}"/>
              </a:ext>
            </a:extLst>
          </p:cNvPr>
          <p:cNvPicPr>
            <a:picLocks noChangeAspect="1" noChangeArrowheads="1"/>
          </p:cNvPicPr>
          <p:nvPr/>
        </p:nvPicPr>
        <p:blipFill>
          <a:blip r:embed="rId2"/>
          <a:srcRect/>
          <a:stretch/>
        </p:blipFill>
        <p:spPr bwMode="auto">
          <a:xfrm>
            <a:off x="10745788" y="295"/>
            <a:ext cx="1446212" cy="68574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jdelijke aanduiding voor voettekst 1">
            <a:extLst>
              <a:ext uri="{FF2B5EF4-FFF2-40B4-BE49-F238E27FC236}">
                <a16:creationId xmlns:a16="http://schemas.microsoft.com/office/drawing/2014/main" id="{CE933896-1275-0D97-3098-3819886ABF44}"/>
              </a:ext>
            </a:extLst>
          </p:cNvPr>
          <p:cNvSpPr>
            <a:spLocks noGrp="1"/>
          </p:cNvSpPr>
          <p:nvPr>
            <p:ph type="ftr" sz="quarter" idx="11"/>
          </p:nvPr>
        </p:nvSpPr>
        <p:spPr/>
        <p:txBody>
          <a:bodyPr/>
          <a:lstStyle/>
          <a:p>
            <a:pPr>
              <a:defRPr/>
            </a:pPr>
            <a:r>
              <a:rPr lang="nl-NL"/>
              <a:t>Monitor BoekStartcoach 2024-2025</a:t>
            </a:r>
            <a:endParaRPr lang="nl-NL" dirty="0"/>
          </a:p>
        </p:txBody>
      </p:sp>
      <p:sp>
        <p:nvSpPr>
          <p:cNvPr id="3" name="Tijdelijke aanduiding voor dianummer 2">
            <a:extLst>
              <a:ext uri="{FF2B5EF4-FFF2-40B4-BE49-F238E27FC236}">
                <a16:creationId xmlns:a16="http://schemas.microsoft.com/office/drawing/2014/main" id="{547E9E49-7B66-94FF-46DA-59AA8D6EA5B1}"/>
              </a:ext>
            </a:extLst>
          </p:cNvPr>
          <p:cNvSpPr>
            <a:spLocks noGrp="1"/>
          </p:cNvSpPr>
          <p:nvPr>
            <p:ph type="sldNum" sz="quarter" idx="12"/>
          </p:nvPr>
        </p:nvSpPr>
        <p:spPr/>
        <p:txBody>
          <a:bodyPr/>
          <a:lstStyle/>
          <a:p>
            <a:pPr>
              <a:defRPr/>
            </a:pPr>
            <a:fld id="{84C215EF-5F80-8547-A498-A3F1C9D4985D}" type="slidenum">
              <a:rPr lang="nl-NL" smtClean="0">
                <a:solidFill>
                  <a:schemeClr val="bg1"/>
                </a:solidFill>
              </a:rPr>
              <a:pPr>
                <a:defRPr/>
              </a:pPr>
              <a:t>30</a:t>
            </a:fld>
            <a:endParaRPr lang="nl-NL" dirty="0">
              <a:solidFill>
                <a:schemeClr val="bg1"/>
              </a:solidFill>
            </a:endParaRPr>
          </a:p>
        </p:txBody>
      </p:sp>
      <p:sp>
        <p:nvSpPr>
          <p:cNvPr id="8" name="Titel 1">
            <a:extLst>
              <a:ext uri="{FF2B5EF4-FFF2-40B4-BE49-F238E27FC236}">
                <a16:creationId xmlns:a16="http://schemas.microsoft.com/office/drawing/2014/main" id="{D643EA10-9787-F858-C16E-387BB148517C}"/>
              </a:ext>
            </a:extLst>
          </p:cNvPr>
          <p:cNvSpPr txBox="1">
            <a:spLocks noChangeArrowheads="1"/>
          </p:cNvSpPr>
          <p:nvPr/>
        </p:nvSpPr>
        <p:spPr bwMode="auto">
          <a:xfrm>
            <a:off x="720725" y="653336"/>
            <a:ext cx="9504363" cy="12113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eaLnBrk="1" hangingPunct="1">
              <a:lnSpc>
                <a:spcPct val="90000"/>
              </a:lnSpc>
            </a:pPr>
            <a:r>
              <a:rPr lang="nl-NL" altLang="nl-NL" sz="3600" b="1" dirty="0">
                <a:solidFill>
                  <a:schemeClr val="accent1"/>
                </a:solidFill>
                <a:latin typeface="Arial" panose="020B0604020202020204" pitchFamily="34" charset="0"/>
                <a:cs typeface="Arial" panose="020B0604020202020204" pitchFamily="34" charset="0"/>
              </a:rPr>
              <a:t>Resultaten vragenlijst </a:t>
            </a:r>
            <a:r>
              <a:rPr lang="nl-NL" altLang="nl-NL" sz="3600" b="1" dirty="0" err="1">
                <a:solidFill>
                  <a:schemeClr val="accent1"/>
                </a:solidFill>
                <a:latin typeface="Arial" panose="020B0604020202020204" pitchFamily="34" charset="0"/>
                <a:cs typeface="Arial" panose="020B0604020202020204" pitchFamily="34" charset="0"/>
              </a:rPr>
              <a:t>BoekStartcoach</a:t>
            </a:r>
            <a:r>
              <a:rPr lang="nl-NL" altLang="nl-NL" sz="3600" b="1" dirty="0">
                <a:solidFill>
                  <a:schemeClr val="accent1"/>
                </a:solidFill>
                <a:latin typeface="Arial" panose="020B0604020202020204" pitchFamily="34" charset="0"/>
                <a:cs typeface="Arial" panose="020B0604020202020204" pitchFamily="34" charset="0"/>
              </a:rPr>
              <a:t> coördinator</a:t>
            </a:r>
          </a:p>
          <a:p>
            <a:pPr eaLnBrk="1" hangingPunct="1">
              <a:lnSpc>
                <a:spcPct val="90000"/>
              </a:lnSpc>
            </a:pPr>
            <a:endParaRPr lang="nl-NL" altLang="nl-NL" sz="2200" dirty="0">
              <a:latin typeface="Arial" panose="020B0604020202020204" pitchFamily="34" charset="0"/>
              <a:cs typeface="Arial" panose="020B0604020202020204" pitchFamily="34" charset="0"/>
            </a:endParaRPr>
          </a:p>
          <a:p>
            <a:pPr eaLnBrk="1" hangingPunct="1">
              <a:lnSpc>
                <a:spcPct val="90000"/>
              </a:lnSpc>
            </a:pPr>
            <a:endParaRPr lang="nl-NL" altLang="nl-NL" sz="2200" b="1" dirty="0">
              <a:solidFill>
                <a:schemeClr val="accent1"/>
              </a:solidFill>
              <a:latin typeface="Arial" panose="020B0604020202020204" pitchFamily="34" charset="0"/>
              <a:cs typeface="Arial" panose="020B0604020202020204" pitchFamily="34" charset="0"/>
            </a:endParaRPr>
          </a:p>
          <a:p>
            <a:pPr eaLnBrk="1" hangingPunct="1">
              <a:lnSpc>
                <a:spcPct val="90000"/>
              </a:lnSpc>
            </a:pPr>
            <a:endParaRPr lang="nl-NL" altLang="nl-NL" sz="2200" b="1" dirty="0">
              <a:solidFill>
                <a:schemeClr val="accent1"/>
              </a:solidFill>
              <a:latin typeface="Arial" panose="020B0604020202020204" pitchFamily="34" charset="0"/>
              <a:cs typeface="Arial" panose="020B0604020202020204" pitchFamily="34" charset="0"/>
            </a:endParaRPr>
          </a:p>
          <a:p>
            <a:pPr eaLnBrk="1" hangingPunct="1">
              <a:lnSpc>
                <a:spcPct val="90000"/>
              </a:lnSpc>
            </a:pPr>
            <a:endParaRPr lang="nl-NL" altLang="nl-NL" sz="2200" dirty="0">
              <a:latin typeface="Arial" panose="020B0604020202020204" pitchFamily="34" charset="0"/>
              <a:cs typeface="Arial" panose="020B0604020202020204" pitchFamily="34" charset="0"/>
            </a:endParaRPr>
          </a:p>
          <a:p>
            <a:pPr marL="342900" indent="-342900" eaLnBrk="1" hangingPunct="1">
              <a:lnSpc>
                <a:spcPct val="90000"/>
              </a:lnSpc>
              <a:buFont typeface="Arial" panose="020B0604020202020204" pitchFamily="34" charset="0"/>
              <a:buChar char="•"/>
            </a:pPr>
            <a:endParaRPr lang="nl-NL" altLang="nl-NL" sz="2200" dirty="0">
              <a:latin typeface="Arial" panose="020B0604020202020204" pitchFamily="34" charset="0"/>
              <a:cs typeface="Arial" panose="020B0604020202020204" pitchFamily="34" charset="0"/>
            </a:endParaRPr>
          </a:p>
        </p:txBody>
      </p:sp>
      <p:sp>
        <p:nvSpPr>
          <p:cNvPr id="9" name="Tekstvak 8">
            <a:extLst>
              <a:ext uri="{FF2B5EF4-FFF2-40B4-BE49-F238E27FC236}">
                <a16:creationId xmlns:a16="http://schemas.microsoft.com/office/drawing/2014/main" id="{E515EFC9-4276-5FF3-0752-3CCB6560DEAD}"/>
              </a:ext>
            </a:extLst>
          </p:cNvPr>
          <p:cNvSpPr txBox="1"/>
          <p:nvPr/>
        </p:nvSpPr>
        <p:spPr>
          <a:xfrm>
            <a:off x="518434" y="5403239"/>
            <a:ext cx="4355411" cy="830997"/>
          </a:xfrm>
          <a:prstGeom prst="rect">
            <a:avLst/>
          </a:prstGeom>
          <a:noFill/>
        </p:spPr>
        <p:txBody>
          <a:bodyPr wrap="square" rtlCol="0">
            <a:spAutoFit/>
          </a:bodyPr>
          <a:lstStyle/>
          <a:p>
            <a:pPr algn="ctr"/>
            <a:r>
              <a:rPr lang="nl-NL" altLang="nl-NL" sz="1600" b="1" dirty="0">
                <a:solidFill>
                  <a:schemeClr val="accent1"/>
                </a:solidFill>
                <a:latin typeface="Arial" panose="020B0604020202020204" pitchFamily="34" charset="0"/>
                <a:cs typeface="Arial" panose="020B0604020202020204" pitchFamily="34" charset="0"/>
              </a:rPr>
              <a:t>Zijn er afspraken met de JGZ gemaakt over het omgaan met laaggeletterde ouders/verzorgers? (N=26)</a:t>
            </a:r>
          </a:p>
        </p:txBody>
      </p:sp>
      <p:sp>
        <p:nvSpPr>
          <p:cNvPr id="11" name="Tekstvak 10">
            <a:extLst>
              <a:ext uri="{FF2B5EF4-FFF2-40B4-BE49-F238E27FC236}">
                <a16:creationId xmlns:a16="http://schemas.microsoft.com/office/drawing/2014/main" id="{9CF53D89-479B-BB8A-B629-B6542BED0C34}"/>
              </a:ext>
            </a:extLst>
          </p:cNvPr>
          <p:cNvSpPr txBox="1"/>
          <p:nvPr/>
        </p:nvSpPr>
        <p:spPr>
          <a:xfrm>
            <a:off x="6035391" y="5464296"/>
            <a:ext cx="3946916" cy="830997"/>
          </a:xfrm>
          <a:prstGeom prst="rect">
            <a:avLst/>
          </a:prstGeom>
          <a:noFill/>
        </p:spPr>
        <p:txBody>
          <a:bodyPr wrap="square" rtlCol="0">
            <a:spAutoFit/>
          </a:bodyPr>
          <a:lstStyle/>
          <a:p>
            <a:pPr algn="ctr"/>
            <a:r>
              <a:rPr lang="nl-NL" altLang="nl-NL" sz="1600" b="1" dirty="0">
                <a:solidFill>
                  <a:schemeClr val="accent1"/>
                </a:solidFill>
                <a:latin typeface="Arial" panose="020B0604020202020204" pitchFamily="34" charset="0"/>
                <a:cs typeface="Arial" panose="020B0604020202020204" pitchFamily="34" charset="0"/>
              </a:rPr>
              <a:t>Heeft jouw bibliotheek een samenwerkingsovereenkomst met de JGZ-organisatie? (N=26)</a:t>
            </a:r>
          </a:p>
        </p:txBody>
      </p:sp>
      <p:graphicFrame>
        <p:nvGraphicFramePr>
          <p:cNvPr id="10" name="ChartObject">
            <a:extLst>
              <a:ext uri="{FF2B5EF4-FFF2-40B4-BE49-F238E27FC236}">
                <a16:creationId xmlns:a16="http://schemas.microsoft.com/office/drawing/2014/main" id="{F5029931-AF6B-D922-9F8C-5B9EE8B1A9EC}"/>
              </a:ext>
            </a:extLst>
          </p:cNvPr>
          <p:cNvGraphicFramePr>
            <a:graphicFrameLocks/>
          </p:cNvGraphicFramePr>
          <p:nvPr>
            <p:extLst>
              <p:ext uri="{D42A27DB-BD31-4B8C-83A1-F6EECF244321}">
                <p14:modId xmlns:p14="http://schemas.microsoft.com/office/powerpoint/2010/main" val="3752450809"/>
              </p:ext>
            </p:extLst>
          </p:nvPr>
        </p:nvGraphicFramePr>
        <p:xfrm>
          <a:off x="-1247135" y="1669984"/>
          <a:ext cx="8151322" cy="3794313"/>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2" name="ChartObject">
            <a:extLst>
              <a:ext uri="{FF2B5EF4-FFF2-40B4-BE49-F238E27FC236}">
                <a16:creationId xmlns:a16="http://schemas.microsoft.com/office/drawing/2014/main" id="{657C8B34-F29B-BA60-D1CB-BA25EC21C4CB}"/>
              </a:ext>
            </a:extLst>
          </p:cNvPr>
          <p:cNvGraphicFramePr>
            <a:graphicFrameLocks/>
          </p:cNvGraphicFramePr>
          <p:nvPr>
            <p:extLst>
              <p:ext uri="{D42A27DB-BD31-4B8C-83A1-F6EECF244321}">
                <p14:modId xmlns:p14="http://schemas.microsoft.com/office/powerpoint/2010/main" val="1994300818"/>
              </p:ext>
            </p:extLst>
          </p:nvPr>
        </p:nvGraphicFramePr>
        <p:xfrm>
          <a:off x="3855729" y="1669984"/>
          <a:ext cx="8151323" cy="3927989"/>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255093787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jdelijke aanduiding voor voettekst 3">
            <a:extLst>
              <a:ext uri="{FF2B5EF4-FFF2-40B4-BE49-F238E27FC236}">
                <a16:creationId xmlns:a16="http://schemas.microsoft.com/office/drawing/2014/main" id="{688AC791-1BA0-D1DC-8E23-FDB5BB2FF4AC}"/>
              </a:ext>
            </a:extLst>
          </p:cNvPr>
          <p:cNvSpPr>
            <a:spLocks noGrp="1"/>
          </p:cNvSpPr>
          <p:nvPr>
            <p:ph type="ftr" sz="quarter" idx="11"/>
          </p:nvPr>
        </p:nvSpPr>
        <p:spPr/>
        <p:txBody>
          <a:bodyPr/>
          <a:lstStyle/>
          <a:p>
            <a:pPr>
              <a:defRPr/>
            </a:pPr>
            <a:r>
              <a:rPr lang="nl-NL" dirty="0"/>
              <a:t>Monitor BoekStartcoach 2024-2025</a:t>
            </a:r>
          </a:p>
        </p:txBody>
      </p:sp>
      <p:pic>
        <p:nvPicPr>
          <p:cNvPr id="6" name="Afbeelding 4">
            <a:extLst>
              <a:ext uri="{FF2B5EF4-FFF2-40B4-BE49-F238E27FC236}">
                <a16:creationId xmlns:a16="http://schemas.microsoft.com/office/drawing/2014/main" id="{064491C0-A880-C4E7-6A12-6D77096FD9AC}"/>
              </a:ext>
            </a:extLst>
          </p:cNvPr>
          <p:cNvPicPr>
            <a:picLocks noChangeAspect="1" noChangeArrowheads="1"/>
          </p:cNvPicPr>
          <p:nvPr/>
        </p:nvPicPr>
        <p:blipFill>
          <a:blip r:embed="rId2"/>
          <a:srcRect/>
          <a:stretch/>
        </p:blipFill>
        <p:spPr bwMode="auto">
          <a:xfrm>
            <a:off x="10745788" y="295"/>
            <a:ext cx="1446212" cy="68574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ijdelijke aanduiding voor dianummer 4">
            <a:extLst>
              <a:ext uri="{FF2B5EF4-FFF2-40B4-BE49-F238E27FC236}">
                <a16:creationId xmlns:a16="http://schemas.microsoft.com/office/drawing/2014/main" id="{D46681EE-E1C7-B825-082B-A0BFB839C356}"/>
              </a:ext>
            </a:extLst>
          </p:cNvPr>
          <p:cNvSpPr>
            <a:spLocks noGrp="1"/>
          </p:cNvSpPr>
          <p:nvPr>
            <p:ph type="sldNum" sz="quarter" idx="12"/>
          </p:nvPr>
        </p:nvSpPr>
        <p:spPr/>
        <p:txBody>
          <a:bodyPr/>
          <a:lstStyle/>
          <a:p>
            <a:pPr>
              <a:defRPr/>
            </a:pPr>
            <a:fld id="{84C215EF-5F80-8547-A498-A3F1C9D4985D}" type="slidenum">
              <a:rPr lang="nl-NL" smtClean="0">
                <a:solidFill>
                  <a:schemeClr val="bg1"/>
                </a:solidFill>
              </a:rPr>
              <a:pPr>
                <a:defRPr/>
              </a:pPr>
              <a:t>31</a:t>
            </a:fld>
            <a:endParaRPr lang="nl-NL" dirty="0">
              <a:solidFill>
                <a:schemeClr val="bg1"/>
              </a:solidFill>
            </a:endParaRPr>
          </a:p>
        </p:txBody>
      </p:sp>
      <p:sp>
        <p:nvSpPr>
          <p:cNvPr id="7" name="Titel 1">
            <a:extLst>
              <a:ext uri="{FF2B5EF4-FFF2-40B4-BE49-F238E27FC236}">
                <a16:creationId xmlns:a16="http://schemas.microsoft.com/office/drawing/2014/main" id="{56C55C82-EF7F-5D09-E065-3577E9A533F8}"/>
              </a:ext>
            </a:extLst>
          </p:cNvPr>
          <p:cNvSpPr txBox="1">
            <a:spLocks noChangeArrowheads="1"/>
          </p:cNvSpPr>
          <p:nvPr/>
        </p:nvSpPr>
        <p:spPr bwMode="auto">
          <a:xfrm>
            <a:off x="477837" y="566919"/>
            <a:ext cx="9756409" cy="6246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eaLnBrk="1" hangingPunct="1">
              <a:lnSpc>
                <a:spcPct val="90000"/>
              </a:lnSpc>
            </a:pPr>
            <a:r>
              <a:rPr lang="nl-NL" altLang="nl-NL" sz="3600" b="1" dirty="0">
                <a:solidFill>
                  <a:schemeClr val="accent1"/>
                </a:solidFill>
                <a:latin typeface="Arial" panose="020B0604020202020204" pitchFamily="34" charset="0"/>
                <a:cs typeface="Arial" panose="020B0604020202020204" pitchFamily="34" charset="0"/>
              </a:rPr>
              <a:t>Conclusies vragenlijst </a:t>
            </a:r>
            <a:r>
              <a:rPr lang="nl-NL" altLang="nl-NL" sz="3600" b="1" dirty="0" err="1">
                <a:solidFill>
                  <a:schemeClr val="accent1"/>
                </a:solidFill>
                <a:latin typeface="Arial" panose="020B0604020202020204" pitchFamily="34" charset="0"/>
                <a:cs typeface="Arial" panose="020B0604020202020204" pitchFamily="34" charset="0"/>
              </a:rPr>
              <a:t>BoekStartcoördinator</a:t>
            </a:r>
            <a:endParaRPr lang="nl-NL" altLang="nl-NL" sz="3600" b="1" dirty="0">
              <a:solidFill>
                <a:schemeClr val="accent1"/>
              </a:solidFill>
              <a:latin typeface="Arial" panose="020B0604020202020204" pitchFamily="34" charset="0"/>
              <a:cs typeface="Arial" panose="020B0604020202020204" pitchFamily="34" charset="0"/>
            </a:endParaRPr>
          </a:p>
          <a:p>
            <a:pPr eaLnBrk="1" hangingPunct="1">
              <a:lnSpc>
                <a:spcPct val="90000"/>
              </a:lnSpc>
            </a:pPr>
            <a:endParaRPr lang="nl-NL" altLang="nl-NL" sz="2200" dirty="0">
              <a:latin typeface="Arial" panose="020B0604020202020204" pitchFamily="34" charset="0"/>
              <a:cs typeface="Arial" panose="020B0604020202020204" pitchFamily="34" charset="0"/>
            </a:endParaRPr>
          </a:p>
          <a:p>
            <a:pPr eaLnBrk="1" hangingPunct="1">
              <a:lnSpc>
                <a:spcPct val="90000"/>
              </a:lnSpc>
            </a:pPr>
            <a:endParaRPr lang="nl-NL" altLang="nl-NL" sz="2200" dirty="0">
              <a:latin typeface="Arial" panose="020B0604020202020204" pitchFamily="34" charset="0"/>
              <a:cs typeface="Arial" panose="020B0604020202020204" pitchFamily="34" charset="0"/>
            </a:endParaRPr>
          </a:p>
          <a:p>
            <a:pPr eaLnBrk="1" hangingPunct="1">
              <a:lnSpc>
                <a:spcPct val="90000"/>
              </a:lnSpc>
            </a:pPr>
            <a:endParaRPr lang="nl-NL" altLang="nl-NL" sz="2200" dirty="0">
              <a:latin typeface="Arial" panose="020B0604020202020204" pitchFamily="34" charset="0"/>
              <a:cs typeface="Arial" panose="020B0604020202020204" pitchFamily="34" charset="0"/>
            </a:endParaRPr>
          </a:p>
        </p:txBody>
      </p:sp>
      <p:sp>
        <p:nvSpPr>
          <p:cNvPr id="10" name="Tekstvak 9">
            <a:extLst>
              <a:ext uri="{FF2B5EF4-FFF2-40B4-BE49-F238E27FC236}">
                <a16:creationId xmlns:a16="http://schemas.microsoft.com/office/drawing/2014/main" id="{ED12A9B0-9946-6695-96A0-104312D239EC}"/>
              </a:ext>
            </a:extLst>
          </p:cNvPr>
          <p:cNvSpPr txBox="1"/>
          <p:nvPr/>
        </p:nvSpPr>
        <p:spPr>
          <a:xfrm>
            <a:off x="477837" y="1605188"/>
            <a:ext cx="10139118" cy="4654736"/>
          </a:xfrm>
          <a:prstGeom prst="rect">
            <a:avLst/>
          </a:prstGeom>
          <a:noFill/>
        </p:spPr>
        <p:txBody>
          <a:bodyPr wrap="square">
            <a:spAutoFit/>
          </a:bodyPr>
          <a:lstStyle/>
          <a:p>
            <a:pPr marL="342900" lvl="0" indent="-342900">
              <a:lnSpc>
                <a:spcPct val="107000"/>
              </a:lnSpc>
              <a:buFont typeface="Calibri" panose="020F0502020204030204" pitchFamily="34" charset="0"/>
              <a:buChar char="-"/>
            </a:pPr>
            <a:r>
              <a:rPr lang="nl-NL" sz="1600" kern="100" dirty="0">
                <a:solidFill>
                  <a:schemeClr val="accent1"/>
                </a:solidFill>
                <a:effectLst/>
                <a:latin typeface="Arial" panose="020B0604020202020204" pitchFamily="34" charset="0"/>
                <a:ea typeface="Calibri" panose="020F0502020204030204" pitchFamily="34" charset="0"/>
                <a:cs typeface="Arial" panose="020B0604020202020204" pitchFamily="34" charset="0"/>
              </a:rPr>
              <a:t>Een kwart van de coördinatoren geeft aan dat zij </a:t>
            </a:r>
            <a:r>
              <a:rPr lang="nl-NL" sz="1600" kern="100" dirty="0">
                <a:solidFill>
                  <a:schemeClr val="accent1"/>
                </a:solidFill>
                <a:latin typeface="Arial" panose="020B0604020202020204" pitchFamily="34" charset="0"/>
                <a:ea typeface="Calibri" panose="020F0502020204030204" pitchFamily="34" charset="0"/>
                <a:cs typeface="Arial" panose="020B0604020202020204" pitchFamily="34" charset="0"/>
              </a:rPr>
              <a:t>(nog) </a:t>
            </a:r>
            <a:r>
              <a:rPr lang="nl-NL" sz="1600" kern="100" dirty="0">
                <a:solidFill>
                  <a:schemeClr val="accent1"/>
                </a:solidFill>
                <a:effectLst/>
                <a:latin typeface="Arial" panose="020B0604020202020204" pitchFamily="34" charset="0"/>
                <a:ea typeface="Calibri" panose="020F0502020204030204" pitchFamily="34" charset="0"/>
                <a:cs typeface="Arial" panose="020B0604020202020204" pitchFamily="34" charset="0"/>
              </a:rPr>
              <a:t>geen overleg voeren met het management van de </a:t>
            </a:r>
            <a:r>
              <a:rPr lang="nl-NL" sz="1600" kern="100" dirty="0" err="1">
                <a:solidFill>
                  <a:schemeClr val="accent1"/>
                </a:solidFill>
                <a:effectLst/>
                <a:latin typeface="Arial" panose="020B0604020202020204" pitchFamily="34" charset="0"/>
                <a:ea typeface="Calibri" panose="020F0502020204030204" pitchFamily="34" charset="0"/>
                <a:cs typeface="Arial" panose="020B0604020202020204" pitchFamily="34" charset="0"/>
              </a:rPr>
              <a:t>jgz</a:t>
            </a:r>
            <a:r>
              <a:rPr lang="nl-NL" sz="1600" kern="100" dirty="0">
                <a:solidFill>
                  <a:schemeClr val="accent1"/>
                </a:solidFill>
                <a:effectLst/>
                <a:latin typeface="Arial" panose="020B0604020202020204" pitchFamily="34" charset="0"/>
                <a:ea typeface="Calibri" panose="020F0502020204030204" pitchFamily="34" charset="0"/>
                <a:cs typeface="Arial" panose="020B0604020202020204" pitchFamily="34" charset="0"/>
              </a:rPr>
              <a:t>-organisatie over de BoekStartcoach. </a:t>
            </a:r>
            <a:r>
              <a:rPr lang="nl-NL" sz="1600" b="1" kern="100" dirty="0">
                <a:solidFill>
                  <a:schemeClr val="accent1"/>
                </a:solidFill>
                <a:effectLst/>
                <a:latin typeface="Arial" panose="020B0604020202020204" pitchFamily="34" charset="0"/>
                <a:ea typeface="Calibri" panose="020F0502020204030204" pitchFamily="34" charset="0"/>
                <a:cs typeface="Arial" panose="020B0604020202020204" pitchFamily="34" charset="0"/>
              </a:rPr>
              <a:t>Het maken van gezamenlijke afspraken op managementniveau kan de uitvoering van het programma versterken. </a:t>
            </a:r>
          </a:p>
          <a:p>
            <a:pPr lvl="0">
              <a:lnSpc>
                <a:spcPct val="107000"/>
              </a:lnSpc>
            </a:pPr>
            <a:endParaRPr lang="nl-NL" sz="1600" kern="100" dirty="0">
              <a:solidFill>
                <a:schemeClr val="accent1"/>
              </a:solidFill>
              <a:effectLst/>
              <a:latin typeface="Arial" panose="020B0604020202020204" pitchFamily="34" charset="0"/>
              <a:ea typeface="Calibri" panose="020F0502020204030204" pitchFamily="34" charset="0"/>
              <a:cs typeface="Arial" panose="020B0604020202020204" pitchFamily="34" charset="0"/>
            </a:endParaRPr>
          </a:p>
          <a:p>
            <a:pPr marL="342900" lvl="0" indent="-342900">
              <a:lnSpc>
                <a:spcPct val="107000"/>
              </a:lnSpc>
              <a:buFont typeface="Calibri" panose="020F0502020204030204" pitchFamily="34" charset="0"/>
              <a:buChar char="-"/>
            </a:pPr>
            <a:r>
              <a:rPr lang="nl-NL" sz="1600" kern="100" dirty="0">
                <a:solidFill>
                  <a:schemeClr val="accent1"/>
                </a:solidFill>
                <a:effectLst/>
                <a:latin typeface="Arial" panose="020B0604020202020204" pitchFamily="34" charset="0"/>
                <a:ea typeface="Calibri" panose="020F0502020204030204" pitchFamily="34" charset="0"/>
                <a:cs typeface="Arial" panose="020B0604020202020204" pitchFamily="34" charset="0"/>
              </a:rPr>
              <a:t>Ook zijn er met veel consultatiebureaus nog geen samenwerkingsovereenkomsten gemaakt. </a:t>
            </a:r>
            <a:r>
              <a:rPr lang="nl-NL" sz="1600" kern="100" dirty="0">
                <a:solidFill>
                  <a:schemeClr val="accent1"/>
                </a:solidFill>
                <a:latin typeface="Arial" panose="020B0604020202020204" pitchFamily="34" charset="0"/>
                <a:ea typeface="Calibri" panose="020F0502020204030204" pitchFamily="34" charset="0"/>
                <a:cs typeface="Arial" panose="020B0604020202020204" pitchFamily="34" charset="0"/>
              </a:rPr>
              <a:t>Als reden hiervoor wordt soms gegeven dat de afspraken en verantwoordelijkheden zijn vastgelegd in de gemeentelijke subsidieafspraken. </a:t>
            </a:r>
            <a:r>
              <a:rPr lang="nl-NL" sz="1600" b="1" kern="100" dirty="0">
                <a:solidFill>
                  <a:schemeClr val="accent1"/>
                </a:solidFill>
                <a:latin typeface="Arial" panose="020B0604020202020204" pitchFamily="34" charset="0"/>
                <a:ea typeface="Calibri" panose="020F0502020204030204" pitchFamily="34" charset="0"/>
                <a:cs typeface="Arial" panose="020B0604020202020204" pitchFamily="34" charset="0"/>
              </a:rPr>
              <a:t>Tegelijkertijd kan het zinvol zijn om ook samenwerkingsafspraken te maken over bijvoorbeeld het </a:t>
            </a:r>
            <a:r>
              <a:rPr lang="nl-NL" sz="1600" b="1" kern="100" dirty="0">
                <a:solidFill>
                  <a:schemeClr val="accent1"/>
                </a:solidFill>
                <a:effectLst/>
                <a:latin typeface="Arial" panose="020B0604020202020204" pitchFamily="34" charset="0"/>
                <a:ea typeface="Calibri" panose="020F0502020204030204" pitchFamily="34" charset="0"/>
                <a:cs typeface="Arial" panose="020B0604020202020204" pitchFamily="34" charset="0"/>
              </a:rPr>
              <a:t>omgaan met laaggeletterde ouders/verzorgers</a:t>
            </a:r>
            <a:r>
              <a:rPr lang="nl-NL" sz="1600" b="1" kern="100" dirty="0">
                <a:solidFill>
                  <a:schemeClr val="accent1"/>
                </a:solidFill>
                <a:latin typeface="Arial" panose="020B0604020202020204" pitchFamily="34" charset="0"/>
                <a:ea typeface="Calibri" panose="020F0502020204030204" pitchFamily="34" charset="0"/>
                <a:cs typeface="Arial" panose="020B0604020202020204" pitchFamily="34" charset="0"/>
              </a:rPr>
              <a:t>. Zo zorg je ervoor dat de medewerkers van de bibliotheek en van de </a:t>
            </a:r>
            <a:r>
              <a:rPr lang="nl-NL" sz="1600" b="1" kern="100" dirty="0" err="1">
                <a:solidFill>
                  <a:schemeClr val="accent1"/>
                </a:solidFill>
                <a:latin typeface="Arial" panose="020B0604020202020204" pitchFamily="34" charset="0"/>
                <a:ea typeface="Calibri" panose="020F0502020204030204" pitchFamily="34" charset="0"/>
                <a:cs typeface="Arial" panose="020B0604020202020204" pitchFamily="34" charset="0"/>
              </a:rPr>
              <a:t>jgz</a:t>
            </a:r>
            <a:r>
              <a:rPr lang="nl-NL" sz="1600" b="1" kern="100" dirty="0">
                <a:solidFill>
                  <a:schemeClr val="accent1"/>
                </a:solidFill>
                <a:latin typeface="Arial" panose="020B0604020202020204" pitchFamily="34" charset="0"/>
                <a:ea typeface="Calibri" panose="020F0502020204030204" pitchFamily="34" charset="0"/>
                <a:cs typeface="Arial" panose="020B0604020202020204" pitchFamily="34" charset="0"/>
              </a:rPr>
              <a:t> dezelfde boodschap uitdragen naar ouders. </a:t>
            </a:r>
          </a:p>
          <a:p>
            <a:pPr marL="342900" lvl="0" indent="-342900">
              <a:lnSpc>
                <a:spcPct val="107000"/>
              </a:lnSpc>
              <a:buFont typeface="Calibri" panose="020F0502020204030204" pitchFamily="34" charset="0"/>
              <a:buChar char="-"/>
            </a:pPr>
            <a:endParaRPr lang="nl-NL" sz="1600" kern="100" dirty="0">
              <a:solidFill>
                <a:schemeClr val="accent1"/>
              </a:solidFill>
              <a:effectLst/>
              <a:latin typeface="Arial" panose="020B0604020202020204" pitchFamily="34" charset="0"/>
              <a:ea typeface="Calibri" panose="020F0502020204030204" pitchFamily="34" charset="0"/>
              <a:cs typeface="Arial" panose="020B0604020202020204" pitchFamily="34" charset="0"/>
            </a:endParaRPr>
          </a:p>
          <a:p>
            <a:pPr marL="342900" lvl="0" indent="-342900">
              <a:lnSpc>
                <a:spcPct val="107000"/>
              </a:lnSpc>
              <a:spcAft>
                <a:spcPts val="800"/>
              </a:spcAft>
              <a:buFont typeface="Calibri" panose="020F0502020204030204" pitchFamily="34" charset="0"/>
              <a:buChar char="-"/>
            </a:pPr>
            <a:r>
              <a:rPr lang="nl-NL" sz="1600" kern="100" dirty="0">
                <a:solidFill>
                  <a:schemeClr val="accent1"/>
                </a:solidFill>
                <a:effectLst/>
                <a:latin typeface="Arial" panose="020B0604020202020204" pitchFamily="34" charset="0"/>
                <a:ea typeface="Calibri" panose="020F0502020204030204" pitchFamily="34" charset="0"/>
                <a:cs typeface="Arial" panose="020B0604020202020204" pitchFamily="34" charset="0"/>
              </a:rPr>
              <a:t>Bibliotheken blijken nog steeds weinig zicht te hebben op verschillende cijfers m.b.t. de </a:t>
            </a:r>
            <a:r>
              <a:rPr lang="nl-NL" sz="1600" kern="100" dirty="0" err="1">
                <a:solidFill>
                  <a:schemeClr val="accent1"/>
                </a:solidFill>
                <a:effectLst/>
                <a:latin typeface="Arial" panose="020B0604020202020204" pitchFamily="34" charset="0"/>
                <a:ea typeface="Calibri" panose="020F0502020204030204" pitchFamily="34" charset="0"/>
                <a:cs typeface="Arial" panose="020B0604020202020204" pitchFamily="34" charset="0"/>
              </a:rPr>
              <a:t>BoekStartcoach</a:t>
            </a:r>
            <a:r>
              <a:rPr lang="nl-NL" sz="1600" kern="100" dirty="0">
                <a:solidFill>
                  <a:schemeClr val="accent1"/>
                </a:solidFill>
                <a:effectLst/>
                <a:latin typeface="Arial" panose="020B0604020202020204" pitchFamily="34" charset="0"/>
                <a:ea typeface="Calibri" panose="020F0502020204030204" pitchFamily="34" charset="0"/>
                <a:cs typeface="Arial" panose="020B0604020202020204" pitchFamily="34" charset="0"/>
              </a:rPr>
              <a:t>. </a:t>
            </a:r>
            <a:r>
              <a:rPr lang="nl-NL" sz="1600" b="1" kern="100" dirty="0">
                <a:solidFill>
                  <a:schemeClr val="accent1"/>
                </a:solidFill>
                <a:effectLst/>
                <a:latin typeface="Arial" panose="020B0604020202020204" pitchFamily="34" charset="0"/>
                <a:ea typeface="Calibri" panose="020F0502020204030204" pitchFamily="34" charset="0"/>
                <a:cs typeface="Arial" panose="020B0604020202020204" pitchFamily="34" charset="0"/>
              </a:rPr>
              <a:t>Welke cijfers houdt de bibliotheek wel bij? Op welke manier wordt het ‘effect’ van de BoekStartcoach in kaart gebracht?</a:t>
            </a:r>
            <a:r>
              <a:rPr lang="nl-NL" sz="1600" kern="100" dirty="0">
                <a:solidFill>
                  <a:schemeClr val="accent1"/>
                </a:solidFill>
                <a:effectLst/>
                <a:latin typeface="Arial" panose="020B0604020202020204" pitchFamily="34" charset="0"/>
                <a:ea typeface="Calibri" panose="020F0502020204030204" pitchFamily="34" charset="0"/>
                <a:cs typeface="Arial" panose="020B0604020202020204" pitchFamily="34" charset="0"/>
              </a:rPr>
              <a:t> </a:t>
            </a:r>
            <a:r>
              <a:rPr lang="nl-NL" sz="1600" kern="100" dirty="0">
                <a:solidFill>
                  <a:schemeClr val="accent1"/>
                </a:solidFill>
                <a:latin typeface="Arial" panose="020B0604020202020204" pitchFamily="34" charset="0"/>
                <a:ea typeface="Calibri" panose="020F0502020204030204" pitchFamily="34" charset="0"/>
                <a:cs typeface="Arial" panose="020B0604020202020204" pitchFamily="34" charset="0"/>
              </a:rPr>
              <a:t>Een kwart van de bibliotheken houdt wel bij welk percentage ouders de </a:t>
            </a:r>
            <a:r>
              <a:rPr lang="nl-NL" sz="1600" kern="100" dirty="0" err="1">
                <a:solidFill>
                  <a:schemeClr val="accent1"/>
                </a:solidFill>
                <a:latin typeface="Arial" panose="020B0604020202020204" pitchFamily="34" charset="0"/>
                <a:ea typeface="Calibri" panose="020F0502020204030204" pitchFamily="34" charset="0"/>
                <a:cs typeface="Arial" panose="020B0604020202020204" pitchFamily="34" charset="0"/>
              </a:rPr>
              <a:t>BoekStartkoffer</a:t>
            </a:r>
            <a:r>
              <a:rPr lang="nl-NL" sz="1600" kern="100" dirty="0">
                <a:solidFill>
                  <a:schemeClr val="accent1"/>
                </a:solidFill>
                <a:latin typeface="Arial" panose="020B0604020202020204" pitchFamily="34" charset="0"/>
                <a:ea typeface="Calibri" panose="020F0502020204030204" pitchFamily="34" charset="0"/>
                <a:cs typeface="Arial" panose="020B0604020202020204" pitchFamily="34" charset="0"/>
              </a:rPr>
              <a:t> ophaalt. </a:t>
            </a:r>
            <a:r>
              <a:rPr lang="nl-NL" sz="1600" b="1" kern="100" dirty="0">
                <a:solidFill>
                  <a:schemeClr val="accent1"/>
                </a:solidFill>
                <a:latin typeface="Arial" panose="020B0604020202020204" pitchFamily="34" charset="0"/>
                <a:ea typeface="Calibri" panose="020F0502020204030204" pitchFamily="34" charset="0"/>
                <a:cs typeface="Arial" panose="020B0604020202020204" pitchFamily="34" charset="0"/>
              </a:rPr>
              <a:t>Hoe doen zij dat? Kunnen zij deze werkwijze met andere bibliotheken delen?</a:t>
            </a:r>
            <a:endParaRPr lang="nl-NL" sz="1600" kern="100" dirty="0">
              <a:solidFill>
                <a:schemeClr val="accent1"/>
              </a:solidFill>
              <a:effectLst/>
              <a:latin typeface="Arial" panose="020B0604020202020204" pitchFamily="34" charset="0"/>
              <a:ea typeface="Calibri" panose="020F0502020204030204" pitchFamily="34" charset="0"/>
              <a:cs typeface="Arial" panose="020B0604020202020204" pitchFamily="34" charset="0"/>
            </a:endParaRPr>
          </a:p>
          <a:p>
            <a:pPr marL="342900" lvl="0" indent="-342900">
              <a:lnSpc>
                <a:spcPct val="107000"/>
              </a:lnSpc>
              <a:spcAft>
                <a:spcPts val="800"/>
              </a:spcAft>
              <a:buFont typeface="Calibri" panose="020F0502020204030204" pitchFamily="34" charset="0"/>
              <a:buChar char="-"/>
            </a:pPr>
            <a:r>
              <a:rPr lang="nl-NL" sz="1600" kern="100" dirty="0">
                <a:solidFill>
                  <a:schemeClr val="accent1"/>
                </a:solidFill>
                <a:latin typeface="Arial" panose="020B0604020202020204" pitchFamily="34" charset="0"/>
                <a:ea typeface="Calibri" panose="020F0502020204030204" pitchFamily="34" charset="0"/>
                <a:cs typeface="Arial" panose="020B0604020202020204" pitchFamily="34" charset="0"/>
              </a:rPr>
              <a:t>Een deel van de </a:t>
            </a:r>
            <a:r>
              <a:rPr lang="nl-NL" sz="1600" kern="100" dirty="0" err="1">
                <a:solidFill>
                  <a:schemeClr val="accent1"/>
                </a:solidFill>
                <a:latin typeface="Arial" panose="020B0604020202020204" pitchFamily="34" charset="0"/>
                <a:ea typeface="Calibri" panose="020F0502020204030204" pitchFamily="34" charset="0"/>
                <a:cs typeface="Arial" panose="020B0604020202020204" pitchFamily="34" charset="0"/>
              </a:rPr>
              <a:t>BoekStartcoaches</a:t>
            </a:r>
            <a:r>
              <a:rPr lang="nl-NL" sz="1600" kern="100" dirty="0">
                <a:solidFill>
                  <a:schemeClr val="accent1"/>
                </a:solidFill>
                <a:latin typeface="Arial" panose="020B0604020202020204" pitchFamily="34" charset="0"/>
                <a:ea typeface="Calibri" panose="020F0502020204030204" pitchFamily="34" charset="0"/>
                <a:cs typeface="Arial" panose="020B0604020202020204" pitchFamily="34" charset="0"/>
              </a:rPr>
              <a:t> heeft geen scholing voor </a:t>
            </a:r>
            <a:r>
              <a:rPr lang="nl-NL" sz="1600" kern="100" dirty="0" err="1">
                <a:solidFill>
                  <a:schemeClr val="accent1"/>
                </a:solidFill>
                <a:latin typeface="Arial" panose="020B0604020202020204" pitchFamily="34" charset="0"/>
                <a:ea typeface="Calibri" panose="020F0502020204030204" pitchFamily="34" charset="0"/>
                <a:cs typeface="Arial" panose="020B0604020202020204" pitchFamily="34" charset="0"/>
              </a:rPr>
              <a:t>BoekStartcoach</a:t>
            </a:r>
            <a:r>
              <a:rPr lang="nl-NL" sz="1600" kern="100" dirty="0">
                <a:solidFill>
                  <a:schemeClr val="accent1"/>
                </a:solidFill>
                <a:latin typeface="Arial" panose="020B0604020202020204" pitchFamily="34" charset="0"/>
                <a:ea typeface="Calibri" panose="020F0502020204030204" pitchFamily="34" charset="0"/>
                <a:cs typeface="Arial" panose="020B0604020202020204" pitchFamily="34" charset="0"/>
              </a:rPr>
              <a:t> gevolgd. </a:t>
            </a:r>
            <a:r>
              <a:rPr lang="nl-NL" sz="1600" b="1" kern="100" dirty="0">
                <a:solidFill>
                  <a:schemeClr val="accent1"/>
                </a:solidFill>
                <a:latin typeface="Arial" panose="020B0604020202020204" pitchFamily="34" charset="0"/>
                <a:ea typeface="Calibri" panose="020F0502020204030204" pitchFamily="34" charset="0"/>
                <a:cs typeface="Arial" panose="020B0604020202020204" pitchFamily="34" charset="0"/>
              </a:rPr>
              <a:t>Om de kwaliteit te waarborgen, is het belangrijk dat alle coaches scholing volgen. </a:t>
            </a:r>
            <a:endParaRPr lang="nl-NL" sz="1600" kern="100" dirty="0">
              <a:solidFill>
                <a:schemeClr val="accent1"/>
              </a:solidFill>
              <a:latin typeface="Arial" panose="020B060402020202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335144174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el 1">
            <a:extLst>
              <a:ext uri="{FF2B5EF4-FFF2-40B4-BE49-F238E27FC236}">
                <a16:creationId xmlns:a16="http://schemas.microsoft.com/office/drawing/2014/main" id="{907FD9FE-5D29-3C45-80DE-16745F857A9F}"/>
              </a:ext>
            </a:extLst>
          </p:cNvPr>
          <p:cNvSpPr txBox="1">
            <a:spLocks noChangeArrowheads="1"/>
          </p:cNvSpPr>
          <p:nvPr/>
        </p:nvSpPr>
        <p:spPr bwMode="auto">
          <a:xfrm>
            <a:off x="517074" y="521327"/>
            <a:ext cx="9504363" cy="11380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eaLnBrk="1" hangingPunct="1">
              <a:lnSpc>
                <a:spcPct val="90000"/>
              </a:lnSpc>
            </a:pPr>
            <a:r>
              <a:rPr lang="nl-NL" altLang="nl-NL" sz="3600" b="1" dirty="0">
                <a:solidFill>
                  <a:schemeClr val="accent1"/>
                </a:solidFill>
                <a:latin typeface="Arial" panose="020B0604020202020204" pitchFamily="34" charset="0"/>
                <a:cs typeface="Arial" panose="020B0604020202020204" pitchFamily="34" charset="0"/>
              </a:rPr>
              <a:t>Resultaten vragenlijst consultatiebureau</a:t>
            </a:r>
          </a:p>
          <a:p>
            <a:pPr eaLnBrk="1" hangingPunct="1">
              <a:lnSpc>
                <a:spcPct val="90000"/>
              </a:lnSpc>
            </a:pPr>
            <a:endParaRPr lang="nl-NL" altLang="nl-NL" sz="2200" dirty="0">
              <a:latin typeface="Arial" panose="020B0604020202020204" pitchFamily="34" charset="0"/>
              <a:cs typeface="Arial" panose="020B0604020202020204" pitchFamily="34" charset="0"/>
            </a:endParaRPr>
          </a:p>
          <a:p>
            <a:pPr eaLnBrk="1" hangingPunct="1">
              <a:lnSpc>
                <a:spcPct val="90000"/>
              </a:lnSpc>
            </a:pPr>
            <a:r>
              <a:rPr lang="nl-NL" altLang="nl-NL" sz="2200" b="1" dirty="0">
                <a:solidFill>
                  <a:schemeClr val="accent1"/>
                </a:solidFill>
                <a:latin typeface="Arial" panose="020B0604020202020204" pitchFamily="34" charset="0"/>
                <a:cs typeface="Arial" panose="020B0604020202020204" pitchFamily="34" charset="0"/>
              </a:rPr>
              <a:t>Hoe tevreden ben je met de inzet van de </a:t>
            </a:r>
            <a:r>
              <a:rPr lang="nl-NL" altLang="nl-NL" sz="2200" b="1" dirty="0" err="1">
                <a:solidFill>
                  <a:schemeClr val="accent1"/>
                </a:solidFill>
                <a:latin typeface="Arial" panose="020B0604020202020204" pitchFamily="34" charset="0"/>
                <a:cs typeface="Arial" panose="020B0604020202020204" pitchFamily="34" charset="0"/>
              </a:rPr>
              <a:t>BoekStartcoach</a:t>
            </a:r>
            <a:r>
              <a:rPr lang="nl-NL" altLang="nl-NL" sz="2200" b="1" dirty="0">
                <a:solidFill>
                  <a:schemeClr val="accent1"/>
                </a:solidFill>
                <a:latin typeface="Arial" panose="020B0604020202020204" pitchFamily="34" charset="0"/>
                <a:cs typeface="Arial" panose="020B0604020202020204" pitchFamily="34" charset="0"/>
              </a:rPr>
              <a:t>? (N=183)</a:t>
            </a:r>
          </a:p>
          <a:p>
            <a:pPr eaLnBrk="1" hangingPunct="1">
              <a:lnSpc>
                <a:spcPct val="90000"/>
              </a:lnSpc>
            </a:pPr>
            <a:endParaRPr lang="nl-NL" altLang="nl-NL" sz="2200" b="1" dirty="0">
              <a:solidFill>
                <a:schemeClr val="accent1"/>
              </a:solidFill>
              <a:latin typeface="Arial" panose="020B0604020202020204" pitchFamily="34" charset="0"/>
              <a:cs typeface="Arial" panose="020B0604020202020204" pitchFamily="34" charset="0"/>
            </a:endParaRPr>
          </a:p>
          <a:p>
            <a:pPr eaLnBrk="1" hangingPunct="1">
              <a:lnSpc>
                <a:spcPct val="90000"/>
              </a:lnSpc>
            </a:pPr>
            <a:endParaRPr lang="nl-NL" altLang="nl-NL" sz="2200" dirty="0">
              <a:solidFill>
                <a:schemeClr val="tx2"/>
              </a:solidFill>
              <a:latin typeface="Arial" panose="020B0604020202020204" pitchFamily="34" charset="0"/>
              <a:cs typeface="Arial" panose="020B0604020202020204" pitchFamily="34" charset="0"/>
            </a:endParaRPr>
          </a:p>
          <a:p>
            <a:pPr eaLnBrk="1" hangingPunct="1">
              <a:lnSpc>
                <a:spcPct val="90000"/>
              </a:lnSpc>
            </a:pPr>
            <a:endParaRPr lang="nl-NL" altLang="nl-NL" sz="2200" dirty="0">
              <a:latin typeface="Arial" panose="020B0604020202020204" pitchFamily="34" charset="0"/>
              <a:cs typeface="Arial" panose="020B0604020202020204" pitchFamily="34" charset="0"/>
            </a:endParaRPr>
          </a:p>
        </p:txBody>
      </p:sp>
      <p:graphicFrame>
        <p:nvGraphicFramePr>
          <p:cNvPr id="5" name="ChartObject">
            <a:extLst>
              <a:ext uri="{FF2B5EF4-FFF2-40B4-BE49-F238E27FC236}">
                <a16:creationId xmlns:a16="http://schemas.microsoft.com/office/drawing/2014/main" id="{9D12C444-A907-5142-8188-3B5FD3AA95F3}"/>
              </a:ext>
            </a:extLst>
          </p:cNvPr>
          <p:cNvGraphicFramePr/>
          <p:nvPr>
            <p:extLst>
              <p:ext uri="{D42A27DB-BD31-4B8C-83A1-F6EECF244321}">
                <p14:modId xmlns:p14="http://schemas.microsoft.com/office/powerpoint/2010/main" val="3424245528"/>
              </p:ext>
            </p:extLst>
          </p:nvPr>
        </p:nvGraphicFramePr>
        <p:xfrm>
          <a:off x="1259138" y="2284552"/>
          <a:ext cx="6440315" cy="3426942"/>
        </p:xfrm>
        <a:graphic>
          <a:graphicData uri="http://schemas.openxmlformats.org/drawingml/2006/chart">
            <c:chart xmlns:c="http://schemas.openxmlformats.org/drawingml/2006/chart" xmlns:r="http://schemas.openxmlformats.org/officeDocument/2006/relationships" r:id="rId2"/>
          </a:graphicData>
        </a:graphic>
      </p:graphicFrame>
      <p:sp>
        <p:nvSpPr>
          <p:cNvPr id="2" name="Tijdelijke aanduiding voor voettekst 1">
            <a:extLst>
              <a:ext uri="{FF2B5EF4-FFF2-40B4-BE49-F238E27FC236}">
                <a16:creationId xmlns:a16="http://schemas.microsoft.com/office/drawing/2014/main" id="{56F9F7A0-6297-6A09-9368-A530578DAD2B}"/>
              </a:ext>
            </a:extLst>
          </p:cNvPr>
          <p:cNvSpPr>
            <a:spLocks noGrp="1"/>
          </p:cNvSpPr>
          <p:nvPr>
            <p:ph type="ftr" sz="quarter" idx="11"/>
          </p:nvPr>
        </p:nvSpPr>
        <p:spPr/>
        <p:txBody>
          <a:bodyPr/>
          <a:lstStyle/>
          <a:p>
            <a:pPr>
              <a:defRPr/>
            </a:pPr>
            <a:r>
              <a:rPr lang="nl-NL"/>
              <a:t>Monitor BoekStartcoach 2024-2025</a:t>
            </a:r>
          </a:p>
        </p:txBody>
      </p:sp>
      <p:sp>
        <p:nvSpPr>
          <p:cNvPr id="3" name="Tijdelijke aanduiding voor dianummer 2">
            <a:extLst>
              <a:ext uri="{FF2B5EF4-FFF2-40B4-BE49-F238E27FC236}">
                <a16:creationId xmlns:a16="http://schemas.microsoft.com/office/drawing/2014/main" id="{BA96EFAD-2C65-B47A-0F14-946C0AC1BE47}"/>
              </a:ext>
            </a:extLst>
          </p:cNvPr>
          <p:cNvSpPr>
            <a:spLocks noGrp="1"/>
          </p:cNvSpPr>
          <p:nvPr>
            <p:ph type="sldNum" sz="quarter" idx="12"/>
          </p:nvPr>
        </p:nvSpPr>
        <p:spPr/>
        <p:txBody>
          <a:bodyPr/>
          <a:lstStyle/>
          <a:p>
            <a:pPr>
              <a:defRPr/>
            </a:pPr>
            <a:fld id="{84C215EF-5F80-8547-A498-A3F1C9D4985D}" type="slidenum">
              <a:rPr lang="nl-NL" smtClean="0">
                <a:solidFill>
                  <a:schemeClr val="bg1"/>
                </a:solidFill>
              </a:rPr>
              <a:pPr>
                <a:defRPr/>
              </a:pPr>
              <a:t>4</a:t>
            </a:fld>
            <a:endParaRPr lang="nl-NL" dirty="0">
              <a:solidFill>
                <a:schemeClr val="bg1"/>
              </a:solidFill>
            </a:endParaRPr>
          </a:p>
        </p:txBody>
      </p:sp>
      <p:graphicFrame>
        <p:nvGraphicFramePr>
          <p:cNvPr id="13" name="ChartObject">
            <a:extLst>
              <a:ext uri="{FF2B5EF4-FFF2-40B4-BE49-F238E27FC236}">
                <a16:creationId xmlns:a16="http://schemas.microsoft.com/office/drawing/2014/main" id="{5E765768-0AEF-451A-BA85-C65DC500CECB}"/>
              </a:ext>
            </a:extLst>
          </p:cNvPr>
          <p:cNvGraphicFramePr>
            <a:graphicFrameLocks/>
          </p:cNvGraphicFramePr>
          <p:nvPr>
            <p:extLst>
              <p:ext uri="{D42A27DB-BD31-4B8C-83A1-F6EECF244321}">
                <p14:modId xmlns:p14="http://schemas.microsoft.com/office/powerpoint/2010/main" val="147688936"/>
              </p:ext>
            </p:extLst>
          </p:nvPr>
        </p:nvGraphicFramePr>
        <p:xfrm>
          <a:off x="-77637" y="2718564"/>
          <a:ext cx="4287328" cy="3854692"/>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4" name="ChartObject">
            <a:extLst>
              <a:ext uri="{FF2B5EF4-FFF2-40B4-BE49-F238E27FC236}">
                <a16:creationId xmlns:a16="http://schemas.microsoft.com/office/drawing/2014/main" id="{FAC0BE43-5EB6-1C7D-271E-32B21EA1DEB2}"/>
              </a:ext>
            </a:extLst>
          </p:cNvPr>
          <p:cNvGraphicFramePr>
            <a:graphicFrameLocks/>
          </p:cNvGraphicFramePr>
          <p:nvPr>
            <p:extLst>
              <p:ext uri="{D42A27DB-BD31-4B8C-83A1-F6EECF244321}">
                <p14:modId xmlns:p14="http://schemas.microsoft.com/office/powerpoint/2010/main" val="2725326398"/>
              </p:ext>
            </p:extLst>
          </p:nvPr>
        </p:nvGraphicFramePr>
        <p:xfrm>
          <a:off x="4038600" y="2718563"/>
          <a:ext cx="4114800" cy="3854692"/>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15" name="ChartObject">
            <a:extLst>
              <a:ext uri="{FF2B5EF4-FFF2-40B4-BE49-F238E27FC236}">
                <a16:creationId xmlns:a16="http://schemas.microsoft.com/office/drawing/2014/main" id="{390E0FBA-BC30-2EE8-C311-E29E9ED75834}"/>
              </a:ext>
            </a:extLst>
          </p:cNvPr>
          <p:cNvGraphicFramePr>
            <a:graphicFrameLocks/>
          </p:cNvGraphicFramePr>
          <p:nvPr>
            <p:extLst>
              <p:ext uri="{D42A27DB-BD31-4B8C-83A1-F6EECF244321}">
                <p14:modId xmlns:p14="http://schemas.microsoft.com/office/powerpoint/2010/main" val="919550085"/>
              </p:ext>
            </p:extLst>
          </p:nvPr>
        </p:nvGraphicFramePr>
        <p:xfrm>
          <a:off x="7893546" y="2701866"/>
          <a:ext cx="4114800" cy="3854691"/>
        </p:xfrm>
        <a:graphic>
          <a:graphicData uri="http://schemas.openxmlformats.org/drawingml/2006/chart">
            <c:chart xmlns:c="http://schemas.openxmlformats.org/drawingml/2006/chart" xmlns:r="http://schemas.openxmlformats.org/officeDocument/2006/relationships" r:id="rId5"/>
          </a:graphicData>
        </a:graphic>
      </p:graphicFrame>
      <p:pic>
        <p:nvPicPr>
          <p:cNvPr id="16" name="Afbeelding 4">
            <a:extLst>
              <a:ext uri="{FF2B5EF4-FFF2-40B4-BE49-F238E27FC236}">
                <a16:creationId xmlns:a16="http://schemas.microsoft.com/office/drawing/2014/main" id="{5FEE35C3-09DF-642E-FABC-CAAC73BB54C4}"/>
              </a:ext>
            </a:extLst>
          </p:cNvPr>
          <p:cNvPicPr>
            <a:picLocks noChangeAspect="1" noChangeArrowheads="1"/>
          </p:cNvPicPr>
          <p:nvPr/>
        </p:nvPicPr>
        <p:blipFill rotWithShape="1">
          <a:blip r:embed="rId6"/>
          <a:srcRect t="68974"/>
          <a:stretch/>
        </p:blipFill>
        <p:spPr bwMode="auto">
          <a:xfrm>
            <a:off x="10948270" y="0"/>
            <a:ext cx="1243730" cy="18296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 name="Tekstvak 17">
            <a:extLst>
              <a:ext uri="{FF2B5EF4-FFF2-40B4-BE49-F238E27FC236}">
                <a16:creationId xmlns:a16="http://schemas.microsoft.com/office/drawing/2014/main" id="{1D7F5718-E28F-85E4-2A6E-4E24B004E0CC}"/>
              </a:ext>
            </a:extLst>
          </p:cNvPr>
          <p:cNvSpPr txBox="1"/>
          <p:nvPr/>
        </p:nvSpPr>
        <p:spPr>
          <a:xfrm>
            <a:off x="869678" y="2206092"/>
            <a:ext cx="3437626" cy="590931"/>
          </a:xfrm>
          <a:prstGeom prst="rect">
            <a:avLst/>
          </a:prstGeom>
          <a:noFill/>
        </p:spPr>
        <p:txBody>
          <a:bodyPr wrap="square">
            <a:spAutoFit/>
          </a:bodyPr>
          <a:lstStyle/>
          <a:p>
            <a:pPr algn="ctr" eaLnBrk="1" hangingPunct="1">
              <a:lnSpc>
                <a:spcPct val="90000"/>
              </a:lnSpc>
            </a:pPr>
            <a:r>
              <a:rPr lang="nl-NL" altLang="nl-NL" sz="1800" b="1" dirty="0">
                <a:solidFill>
                  <a:schemeClr val="accent1"/>
                </a:solidFill>
                <a:latin typeface="Arial" panose="020B0604020202020204" pitchFamily="34" charset="0"/>
                <a:cs typeface="Arial" panose="020B0604020202020204" pitchFamily="34" charset="0"/>
              </a:rPr>
              <a:t>De planning en inzet van de </a:t>
            </a:r>
            <a:r>
              <a:rPr lang="nl-NL" altLang="nl-NL" sz="1800" b="1" dirty="0" err="1">
                <a:solidFill>
                  <a:schemeClr val="accent1"/>
                </a:solidFill>
                <a:latin typeface="Arial" panose="020B0604020202020204" pitchFamily="34" charset="0"/>
                <a:cs typeface="Arial" panose="020B0604020202020204" pitchFamily="34" charset="0"/>
              </a:rPr>
              <a:t>BoekStartcoach</a:t>
            </a:r>
            <a:endParaRPr lang="nl-NL" altLang="nl-NL" sz="1800" b="1" dirty="0">
              <a:solidFill>
                <a:schemeClr val="accent1"/>
              </a:solidFill>
              <a:latin typeface="Arial" panose="020B0604020202020204" pitchFamily="34" charset="0"/>
              <a:cs typeface="Arial" panose="020B0604020202020204" pitchFamily="34" charset="0"/>
            </a:endParaRPr>
          </a:p>
        </p:txBody>
      </p:sp>
      <p:sp>
        <p:nvSpPr>
          <p:cNvPr id="20" name="Tekstvak 19">
            <a:extLst>
              <a:ext uri="{FF2B5EF4-FFF2-40B4-BE49-F238E27FC236}">
                <a16:creationId xmlns:a16="http://schemas.microsoft.com/office/drawing/2014/main" id="{E6EA4225-4F1B-F47B-9DD9-5276657DD602}"/>
              </a:ext>
            </a:extLst>
          </p:cNvPr>
          <p:cNvSpPr txBox="1"/>
          <p:nvPr/>
        </p:nvSpPr>
        <p:spPr>
          <a:xfrm>
            <a:off x="4936122" y="2206092"/>
            <a:ext cx="3359989" cy="590931"/>
          </a:xfrm>
          <a:prstGeom prst="rect">
            <a:avLst/>
          </a:prstGeom>
          <a:noFill/>
        </p:spPr>
        <p:txBody>
          <a:bodyPr wrap="square">
            <a:spAutoFit/>
          </a:bodyPr>
          <a:lstStyle/>
          <a:p>
            <a:pPr algn="ctr" eaLnBrk="1" hangingPunct="1">
              <a:lnSpc>
                <a:spcPct val="90000"/>
              </a:lnSpc>
            </a:pPr>
            <a:r>
              <a:rPr lang="nl-NL" altLang="nl-NL" sz="1800" b="1" dirty="0">
                <a:solidFill>
                  <a:schemeClr val="accent1"/>
                </a:solidFill>
                <a:latin typeface="Arial" panose="020B0604020202020204" pitchFamily="34" charset="0"/>
                <a:cs typeface="Arial" panose="020B0604020202020204" pitchFamily="34" charset="0"/>
              </a:rPr>
              <a:t>De communicatie met de </a:t>
            </a:r>
            <a:r>
              <a:rPr lang="nl-NL" altLang="nl-NL" sz="1800" b="1" dirty="0" err="1">
                <a:solidFill>
                  <a:schemeClr val="accent1"/>
                </a:solidFill>
                <a:latin typeface="Arial" panose="020B0604020202020204" pitchFamily="34" charset="0"/>
                <a:cs typeface="Arial" panose="020B0604020202020204" pitchFamily="34" charset="0"/>
              </a:rPr>
              <a:t>BoekStartcoach</a:t>
            </a:r>
            <a:endParaRPr lang="nl-NL" altLang="nl-NL" sz="1800" b="1" dirty="0">
              <a:solidFill>
                <a:schemeClr val="accent1"/>
              </a:solidFill>
              <a:latin typeface="Arial" panose="020B0604020202020204" pitchFamily="34" charset="0"/>
              <a:cs typeface="Arial" panose="020B0604020202020204" pitchFamily="34" charset="0"/>
            </a:endParaRPr>
          </a:p>
        </p:txBody>
      </p:sp>
      <p:sp>
        <p:nvSpPr>
          <p:cNvPr id="22" name="Tekstvak 21">
            <a:extLst>
              <a:ext uri="{FF2B5EF4-FFF2-40B4-BE49-F238E27FC236}">
                <a16:creationId xmlns:a16="http://schemas.microsoft.com/office/drawing/2014/main" id="{23D47E10-A87E-2BE6-F746-680B82DA551D}"/>
              </a:ext>
            </a:extLst>
          </p:cNvPr>
          <p:cNvSpPr txBox="1"/>
          <p:nvPr/>
        </p:nvSpPr>
        <p:spPr>
          <a:xfrm>
            <a:off x="8820885" y="1939605"/>
            <a:ext cx="3359989" cy="840230"/>
          </a:xfrm>
          <a:prstGeom prst="rect">
            <a:avLst/>
          </a:prstGeom>
          <a:noFill/>
        </p:spPr>
        <p:txBody>
          <a:bodyPr wrap="square">
            <a:spAutoFit/>
          </a:bodyPr>
          <a:lstStyle/>
          <a:p>
            <a:pPr algn="ctr" eaLnBrk="1" hangingPunct="1">
              <a:lnSpc>
                <a:spcPct val="90000"/>
              </a:lnSpc>
            </a:pPr>
            <a:r>
              <a:rPr lang="nl-NL" altLang="nl-NL" sz="1800" b="1" dirty="0">
                <a:solidFill>
                  <a:schemeClr val="accent1"/>
                </a:solidFill>
                <a:latin typeface="Arial" panose="020B0604020202020204" pitchFamily="34" charset="0"/>
                <a:cs typeface="Arial" panose="020B0604020202020204" pitchFamily="34" charset="0"/>
              </a:rPr>
              <a:t>De inhoudelijke samenwerking met de </a:t>
            </a:r>
            <a:r>
              <a:rPr lang="nl-NL" altLang="nl-NL" sz="1800" b="1" dirty="0" err="1">
                <a:solidFill>
                  <a:schemeClr val="accent1"/>
                </a:solidFill>
                <a:latin typeface="Arial" panose="020B0604020202020204" pitchFamily="34" charset="0"/>
                <a:cs typeface="Arial" panose="020B0604020202020204" pitchFamily="34" charset="0"/>
              </a:rPr>
              <a:t>BoekStartcoach</a:t>
            </a:r>
            <a:endParaRPr lang="nl-NL" altLang="nl-NL" sz="1800" b="1" dirty="0">
              <a:solidFill>
                <a:schemeClr val="accent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40835688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1" name="Afbeelding 4">
            <a:extLst>
              <a:ext uri="{FF2B5EF4-FFF2-40B4-BE49-F238E27FC236}">
                <a16:creationId xmlns:a16="http://schemas.microsoft.com/office/drawing/2014/main" id="{284861B2-E74B-3A4F-A39B-D375A376D39D}"/>
              </a:ext>
            </a:extLst>
          </p:cNvPr>
          <p:cNvPicPr>
            <a:picLocks noChangeAspect="1" noChangeArrowheads="1"/>
          </p:cNvPicPr>
          <p:nvPr/>
        </p:nvPicPr>
        <p:blipFill>
          <a:blip r:embed="rId2"/>
          <a:srcRect/>
          <a:stretch/>
        </p:blipFill>
        <p:spPr bwMode="auto">
          <a:xfrm>
            <a:off x="10745788" y="295"/>
            <a:ext cx="1446212" cy="68574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122" name="Titel 1">
            <a:extLst>
              <a:ext uri="{FF2B5EF4-FFF2-40B4-BE49-F238E27FC236}">
                <a16:creationId xmlns:a16="http://schemas.microsoft.com/office/drawing/2014/main" id="{907FD9FE-5D29-3C45-80DE-16745F857A9F}"/>
              </a:ext>
            </a:extLst>
          </p:cNvPr>
          <p:cNvSpPr txBox="1">
            <a:spLocks noChangeArrowheads="1"/>
          </p:cNvSpPr>
          <p:nvPr/>
        </p:nvSpPr>
        <p:spPr bwMode="auto">
          <a:xfrm>
            <a:off x="720725" y="738188"/>
            <a:ext cx="9504363" cy="16944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eaLnBrk="1" hangingPunct="1">
              <a:lnSpc>
                <a:spcPct val="90000"/>
              </a:lnSpc>
            </a:pPr>
            <a:r>
              <a:rPr lang="nl-NL" altLang="nl-NL" sz="3600" b="1" dirty="0">
                <a:solidFill>
                  <a:schemeClr val="accent1"/>
                </a:solidFill>
                <a:latin typeface="Arial" panose="020B0604020202020204" pitchFamily="34" charset="0"/>
                <a:cs typeface="Arial" panose="020B0604020202020204" pitchFamily="34" charset="0"/>
              </a:rPr>
              <a:t>Resultaten vragenlijst consultatiebureau</a:t>
            </a:r>
          </a:p>
          <a:p>
            <a:pPr eaLnBrk="1" hangingPunct="1">
              <a:lnSpc>
                <a:spcPct val="90000"/>
              </a:lnSpc>
            </a:pPr>
            <a:endParaRPr lang="nl-NL" altLang="nl-NL" sz="2200" dirty="0">
              <a:latin typeface="Arial" panose="020B0604020202020204" pitchFamily="34" charset="0"/>
              <a:cs typeface="Arial" panose="020B0604020202020204" pitchFamily="34" charset="0"/>
            </a:endParaRPr>
          </a:p>
          <a:p>
            <a:pPr eaLnBrk="1" hangingPunct="1">
              <a:lnSpc>
                <a:spcPct val="90000"/>
              </a:lnSpc>
            </a:pPr>
            <a:r>
              <a:rPr lang="nl-NL" altLang="nl-NL" sz="2200" b="1" dirty="0">
                <a:solidFill>
                  <a:schemeClr val="accent1"/>
                </a:solidFill>
                <a:latin typeface="Arial" panose="020B0604020202020204" pitchFamily="34" charset="0"/>
                <a:cs typeface="Arial" panose="020B0604020202020204" pitchFamily="34" charset="0"/>
              </a:rPr>
              <a:t>Als de </a:t>
            </a:r>
            <a:r>
              <a:rPr lang="nl-NL" altLang="nl-NL" sz="2200" b="1" dirty="0" err="1">
                <a:solidFill>
                  <a:schemeClr val="accent1"/>
                </a:solidFill>
                <a:latin typeface="Arial" panose="020B0604020202020204" pitchFamily="34" charset="0"/>
                <a:cs typeface="Arial" panose="020B0604020202020204" pitchFamily="34" charset="0"/>
              </a:rPr>
              <a:t>BoekStartcoach</a:t>
            </a:r>
            <a:r>
              <a:rPr lang="nl-NL" altLang="nl-NL" sz="2200" b="1" dirty="0">
                <a:solidFill>
                  <a:schemeClr val="accent1"/>
                </a:solidFill>
                <a:latin typeface="Arial" panose="020B0604020202020204" pitchFamily="34" charset="0"/>
                <a:cs typeface="Arial" panose="020B0604020202020204" pitchFamily="34" charset="0"/>
              </a:rPr>
              <a:t> aanwezig is, hoe vaak verwijs je ouders dan naar deze persoon door? (N=105)</a:t>
            </a:r>
          </a:p>
          <a:p>
            <a:pPr eaLnBrk="1" hangingPunct="1">
              <a:lnSpc>
                <a:spcPct val="90000"/>
              </a:lnSpc>
            </a:pPr>
            <a:endParaRPr lang="nl-NL" altLang="nl-NL" sz="2200" dirty="0">
              <a:latin typeface="Arial" panose="020B0604020202020204" pitchFamily="34" charset="0"/>
              <a:cs typeface="Arial" panose="020B0604020202020204" pitchFamily="34" charset="0"/>
            </a:endParaRPr>
          </a:p>
        </p:txBody>
      </p:sp>
      <p:sp>
        <p:nvSpPr>
          <p:cNvPr id="2" name="Tijdelijke aanduiding voor voettekst 1">
            <a:extLst>
              <a:ext uri="{FF2B5EF4-FFF2-40B4-BE49-F238E27FC236}">
                <a16:creationId xmlns:a16="http://schemas.microsoft.com/office/drawing/2014/main" id="{BC62ABDE-9774-870C-7EE1-896EA91F8C8D}"/>
              </a:ext>
            </a:extLst>
          </p:cNvPr>
          <p:cNvSpPr>
            <a:spLocks noGrp="1"/>
          </p:cNvSpPr>
          <p:nvPr>
            <p:ph type="ftr" sz="quarter" idx="11"/>
          </p:nvPr>
        </p:nvSpPr>
        <p:spPr/>
        <p:txBody>
          <a:bodyPr/>
          <a:lstStyle/>
          <a:p>
            <a:pPr>
              <a:defRPr/>
            </a:pPr>
            <a:r>
              <a:rPr lang="nl-NL"/>
              <a:t>Monitor BoekStartcoach 2024-2025</a:t>
            </a:r>
          </a:p>
        </p:txBody>
      </p:sp>
      <p:sp>
        <p:nvSpPr>
          <p:cNvPr id="3" name="Tijdelijke aanduiding voor dianummer 2">
            <a:extLst>
              <a:ext uri="{FF2B5EF4-FFF2-40B4-BE49-F238E27FC236}">
                <a16:creationId xmlns:a16="http://schemas.microsoft.com/office/drawing/2014/main" id="{8FBD76E7-0BFC-0B9E-B65E-E90F0A55EFF2}"/>
              </a:ext>
            </a:extLst>
          </p:cNvPr>
          <p:cNvSpPr>
            <a:spLocks noGrp="1"/>
          </p:cNvSpPr>
          <p:nvPr>
            <p:ph type="sldNum" sz="quarter" idx="12"/>
          </p:nvPr>
        </p:nvSpPr>
        <p:spPr/>
        <p:txBody>
          <a:bodyPr/>
          <a:lstStyle/>
          <a:p>
            <a:pPr>
              <a:defRPr/>
            </a:pPr>
            <a:fld id="{84C215EF-5F80-8547-A498-A3F1C9D4985D}" type="slidenum">
              <a:rPr lang="nl-NL" smtClean="0">
                <a:solidFill>
                  <a:schemeClr val="bg1"/>
                </a:solidFill>
              </a:rPr>
              <a:pPr>
                <a:defRPr/>
              </a:pPr>
              <a:t>5</a:t>
            </a:fld>
            <a:endParaRPr lang="nl-NL" dirty="0">
              <a:solidFill>
                <a:schemeClr val="bg1"/>
              </a:solidFill>
            </a:endParaRPr>
          </a:p>
        </p:txBody>
      </p:sp>
      <p:graphicFrame>
        <p:nvGraphicFramePr>
          <p:cNvPr id="8" name="ChartObject">
            <a:extLst>
              <a:ext uri="{FF2B5EF4-FFF2-40B4-BE49-F238E27FC236}">
                <a16:creationId xmlns:a16="http://schemas.microsoft.com/office/drawing/2014/main" id="{B2F6C034-9269-999B-A4EB-7289431EC06D}"/>
              </a:ext>
            </a:extLst>
          </p:cNvPr>
          <p:cNvGraphicFramePr>
            <a:graphicFrameLocks/>
          </p:cNvGraphicFramePr>
          <p:nvPr>
            <p:extLst>
              <p:ext uri="{D42A27DB-BD31-4B8C-83A1-F6EECF244321}">
                <p14:modId xmlns:p14="http://schemas.microsoft.com/office/powerpoint/2010/main" val="2749831457"/>
              </p:ext>
            </p:extLst>
          </p:nvPr>
        </p:nvGraphicFramePr>
        <p:xfrm>
          <a:off x="64222" y="2325499"/>
          <a:ext cx="8151322" cy="3794313"/>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0" name="Tabel 6">
            <a:extLst>
              <a:ext uri="{FF2B5EF4-FFF2-40B4-BE49-F238E27FC236}">
                <a16:creationId xmlns:a16="http://schemas.microsoft.com/office/drawing/2014/main" id="{1FF6C5FE-AD9B-DA8C-EFDE-F7743779B5D9}"/>
              </a:ext>
            </a:extLst>
          </p:cNvPr>
          <p:cNvGraphicFramePr>
            <a:graphicFrameLocks noGrp="1"/>
          </p:cNvGraphicFramePr>
          <p:nvPr>
            <p:extLst>
              <p:ext uri="{D42A27DB-BD31-4B8C-83A1-F6EECF244321}">
                <p14:modId xmlns:p14="http://schemas.microsoft.com/office/powerpoint/2010/main" val="2289599422"/>
              </p:ext>
            </p:extLst>
          </p:nvPr>
        </p:nvGraphicFramePr>
        <p:xfrm>
          <a:off x="7396955" y="5340089"/>
          <a:ext cx="2938088" cy="766410"/>
        </p:xfrm>
        <a:graphic>
          <a:graphicData uri="http://schemas.openxmlformats.org/drawingml/2006/table">
            <a:tbl>
              <a:tblPr firstRow="1" bandRow="1">
                <a:tableStyleId>{5C22544A-7EE6-4342-B048-85BDC9FD1C3A}</a:tableStyleId>
              </a:tblPr>
              <a:tblGrid>
                <a:gridCol w="2938088">
                  <a:extLst>
                    <a:ext uri="{9D8B030D-6E8A-4147-A177-3AD203B41FA5}">
                      <a16:colId xmlns:a16="http://schemas.microsoft.com/office/drawing/2014/main" val="1276186031"/>
                    </a:ext>
                  </a:extLst>
                </a:gridCol>
              </a:tblGrid>
              <a:tr h="309210">
                <a:tc>
                  <a:txBody>
                    <a:bodyPr/>
                    <a:lstStyle/>
                    <a:p>
                      <a:r>
                        <a:rPr lang="nl-NL" sz="1200" dirty="0"/>
                        <a:t>Anders, namelijk:</a:t>
                      </a:r>
                    </a:p>
                  </a:txBody>
                  <a:tcPr/>
                </a:tc>
                <a:extLst>
                  <a:ext uri="{0D108BD9-81ED-4DB2-BD59-A6C34878D82A}">
                    <a16:rowId xmlns:a16="http://schemas.microsoft.com/office/drawing/2014/main" val="3047142559"/>
                  </a:ext>
                </a:extLst>
              </a:tr>
              <a:tr h="309210">
                <a:tc>
                  <a:txBody>
                    <a:bodyPr/>
                    <a:lstStyle/>
                    <a:p>
                      <a:pPr algn="l"/>
                      <a:r>
                        <a:rPr lang="nl-NL" sz="1200" dirty="0"/>
                        <a:t>Ook bij elk huisbezoek als er een kindje geboren is.</a:t>
                      </a:r>
                    </a:p>
                  </a:txBody>
                  <a:tcPr/>
                </a:tc>
                <a:extLst>
                  <a:ext uri="{0D108BD9-81ED-4DB2-BD59-A6C34878D82A}">
                    <a16:rowId xmlns:a16="http://schemas.microsoft.com/office/drawing/2014/main" val="4192966042"/>
                  </a:ext>
                </a:extLst>
              </a:tr>
            </a:tbl>
          </a:graphicData>
        </a:graphic>
      </p:graphicFrame>
    </p:spTree>
    <p:extLst>
      <p:ext uri="{BB962C8B-B14F-4D97-AF65-F5344CB8AC3E}">
        <p14:creationId xmlns:p14="http://schemas.microsoft.com/office/powerpoint/2010/main" val="288230072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1" name="Afbeelding 4">
            <a:extLst>
              <a:ext uri="{FF2B5EF4-FFF2-40B4-BE49-F238E27FC236}">
                <a16:creationId xmlns:a16="http://schemas.microsoft.com/office/drawing/2014/main" id="{284861B2-E74B-3A4F-A39B-D375A376D39D}"/>
              </a:ext>
            </a:extLst>
          </p:cNvPr>
          <p:cNvPicPr>
            <a:picLocks noChangeAspect="1" noChangeArrowheads="1"/>
          </p:cNvPicPr>
          <p:nvPr/>
        </p:nvPicPr>
        <p:blipFill>
          <a:blip r:embed="rId2"/>
          <a:srcRect/>
          <a:stretch/>
        </p:blipFill>
        <p:spPr bwMode="auto">
          <a:xfrm>
            <a:off x="10745788" y="295"/>
            <a:ext cx="1446212" cy="68574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122" name="Titel 1">
            <a:extLst>
              <a:ext uri="{FF2B5EF4-FFF2-40B4-BE49-F238E27FC236}">
                <a16:creationId xmlns:a16="http://schemas.microsoft.com/office/drawing/2014/main" id="{907FD9FE-5D29-3C45-80DE-16745F857A9F}"/>
              </a:ext>
            </a:extLst>
          </p:cNvPr>
          <p:cNvSpPr txBox="1">
            <a:spLocks noChangeArrowheads="1"/>
          </p:cNvSpPr>
          <p:nvPr/>
        </p:nvSpPr>
        <p:spPr bwMode="auto">
          <a:xfrm>
            <a:off x="738302" y="637880"/>
            <a:ext cx="9504363" cy="4706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eaLnBrk="1" hangingPunct="1">
              <a:lnSpc>
                <a:spcPct val="90000"/>
              </a:lnSpc>
            </a:pPr>
            <a:r>
              <a:rPr lang="nl-NL" altLang="nl-NL" sz="3600" b="1" dirty="0">
                <a:solidFill>
                  <a:schemeClr val="accent1"/>
                </a:solidFill>
                <a:latin typeface="Arial" panose="020B0604020202020204" pitchFamily="34" charset="0"/>
                <a:cs typeface="Arial" panose="020B0604020202020204" pitchFamily="34" charset="0"/>
              </a:rPr>
              <a:t>Resultaten vragenlijst consultatiebureau</a:t>
            </a:r>
          </a:p>
          <a:p>
            <a:pPr eaLnBrk="1" hangingPunct="1">
              <a:lnSpc>
                <a:spcPct val="90000"/>
              </a:lnSpc>
            </a:pPr>
            <a:endParaRPr lang="nl-NL" altLang="nl-NL" sz="2200" dirty="0">
              <a:latin typeface="Arial" panose="020B0604020202020204" pitchFamily="34" charset="0"/>
              <a:cs typeface="Arial" panose="020B0604020202020204" pitchFamily="34" charset="0"/>
            </a:endParaRPr>
          </a:p>
          <a:p>
            <a:pPr eaLnBrk="1" hangingPunct="1">
              <a:lnSpc>
                <a:spcPct val="90000"/>
              </a:lnSpc>
            </a:pPr>
            <a:r>
              <a:rPr lang="nl-NL" altLang="nl-NL" sz="2200" b="1" dirty="0">
                <a:solidFill>
                  <a:schemeClr val="accent1"/>
                </a:solidFill>
                <a:latin typeface="Arial" panose="020B0604020202020204" pitchFamily="34" charset="0"/>
                <a:cs typeface="Arial" panose="020B0604020202020204" pitchFamily="34" charset="0"/>
              </a:rPr>
              <a:t>Als de </a:t>
            </a:r>
            <a:r>
              <a:rPr lang="nl-NL" altLang="nl-NL" sz="2200" b="1" dirty="0" err="1">
                <a:solidFill>
                  <a:schemeClr val="accent1"/>
                </a:solidFill>
                <a:latin typeface="Arial" panose="020B0604020202020204" pitchFamily="34" charset="0"/>
                <a:cs typeface="Arial" panose="020B0604020202020204" pitchFamily="34" charset="0"/>
              </a:rPr>
              <a:t>BoekStartcoach</a:t>
            </a:r>
            <a:r>
              <a:rPr lang="nl-NL" altLang="nl-NL" sz="2200" b="1" dirty="0">
                <a:solidFill>
                  <a:schemeClr val="accent1"/>
                </a:solidFill>
                <a:latin typeface="Arial" panose="020B0604020202020204" pitchFamily="34" charset="0"/>
                <a:cs typeface="Arial" panose="020B0604020202020204" pitchFamily="34" charset="0"/>
              </a:rPr>
              <a:t> niet aanwezig is, hoe verwijs je dan door naar </a:t>
            </a:r>
            <a:r>
              <a:rPr lang="nl-NL" altLang="nl-NL" sz="2200" b="1" dirty="0" err="1">
                <a:solidFill>
                  <a:schemeClr val="accent1"/>
                </a:solidFill>
                <a:latin typeface="Arial" panose="020B0604020202020204" pitchFamily="34" charset="0"/>
                <a:cs typeface="Arial" panose="020B0604020202020204" pitchFamily="34" charset="0"/>
              </a:rPr>
              <a:t>BoekStart</a:t>
            </a:r>
            <a:r>
              <a:rPr lang="nl-NL" altLang="nl-NL" sz="2200" b="1" dirty="0">
                <a:solidFill>
                  <a:schemeClr val="accent1"/>
                </a:solidFill>
                <a:latin typeface="Arial" panose="020B0604020202020204" pitchFamily="34" charset="0"/>
                <a:cs typeface="Arial" panose="020B0604020202020204" pitchFamily="34" charset="0"/>
              </a:rPr>
              <a:t>? (N=120)</a:t>
            </a:r>
          </a:p>
        </p:txBody>
      </p:sp>
      <p:sp>
        <p:nvSpPr>
          <p:cNvPr id="2" name="Tijdelijke aanduiding voor voettekst 1">
            <a:extLst>
              <a:ext uri="{FF2B5EF4-FFF2-40B4-BE49-F238E27FC236}">
                <a16:creationId xmlns:a16="http://schemas.microsoft.com/office/drawing/2014/main" id="{A91057B5-4B23-C655-FD40-4C14B9B4D02C}"/>
              </a:ext>
            </a:extLst>
          </p:cNvPr>
          <p:cNvSpPr>
            <a:spLocks noGrp="1"/>
          </p:cNvSpPr>
          <p:nvPr>
            <p:ph type="ftr" sz="quarter" idx="11"/>
          </p:nvPr>
        </p:nvSpPr>
        <p:spPr/>
        <p:txBody>
          <a:bodyPr/>
          <a:lstStyle/>
          <a:p>
            <a:pPr>
              <a:defRPr/>
            </a:pPr>
            <a:r>
              <a:rPr lang="nl-NL"/>
              <a:t>Monitor BoekStartcoach 2024-2025</a:t>
            </a:r>
          </a:p>
        </p:txBody>
      </p:sp>
      <p:sp>
        <p:nvSpPr>
          <p:cNvPr id="3" name="Tijdelijke aanduiding voor dianummer 2">
            <a:extLst>
              <a:ext uri="{FF2B5EF4-FFF2-40B4-BE49-F238E27FC236}">
                <a16:creationId xmlns:a16="http://schemas.microsoft.com/office/drawing/2014/main" id="{0432762E-8CAE-08CF-662A-B7B6FF1B466D}"/>
              </a:ext>
            </a:extLst>
          </p:cNvPr>
          <p:cNvSpPr>
            <a:spLocks noGrp="1"/>
          </p:cNvSpPr>
          <p:nvPr>
            <p:ph type="sldNum" sz="quarter" idx="12"/>
          </p:nvPr>
        </p:nvSpPr>
        <p:spPr/>
        <p:txBody>
          <a:bodyPr/>
          <a:lstStyle/>
          <a:p>
            <a:pPr>
              <a:defRPr/>
            </a:pPr>
            <a:fld id="{84C215EF-5F80-8547-A498-A3F1C9D4985D}" type="slidenum">
              <a:rPr lang="nl-NL" smtClean="0">
                <a:solidFill>
                  <a:schemeClr val="bg1"/>
                </a:solidFill>
              </a:rPr>
              <a:pPr>
                <a:defRPr/>
              </a:pPr>
              <a:t>6</a:t>
            </a:fld>
            <a:endParaRPr lang="nl-NL" dirty="0">
              <a:solidFill>
                <a:schemeClr val="bg1"/>
              </a:solidFill>
            </a:endParaRPr>
          </a:p>
        </p:txBody>
      </p:sp>
      <p:graphicFrame>
        <p:nvGraphicFramePr>
          <p:cNvPr id="7" name="ChartObject">
            <a:extLst>
              <a:ext uri="{FF2B5EF4-FFF2-40B4-BE49-F238E27FC236}">
                <a16:creationId xmlns:a16="http://schemas.microsoft.com/office/drawing/2014/main" id="{2D7FEB7A-5FA1-4488-D160-9E9885EBE282}"/>
              </a:ext>
            </a:extLst>
          </p:cNvPr>
          <p:cNvGraphicFramePr>
            <a:graphicFrameLocks/>
          </p:cNvGraphicFramePr>
          <p:nvPr>
            <p:extLst>
              <p:ext uri="{D42A27DB-BD31-4B8C-83A1-F6EECF244321}">
                <p14:modId xmlns:p14="http://schemas.microsoft.com/office/powerpoint/2010/main" val="2756217739"/>
              </p:ext>
            </p:extLst>
          </p:nvPr>
        </p:nvGraphicFramePr>
        <p:xfrm>
          <a:off x="738302" y="2191552"/>
          <a:ext cx="8862897" cy="4028568"/>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363656045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1" name="Afbeelding 4">
            <a:extLst>
              <a:ext uri="{FF2B5EF4-FFF2-40B4-BE49-F238E27FC236}">
                <a16:creationId xmlns:a16="http://schemas.microsoft.com/office/drawing/2014/main" id="{284861B2-E74B-3A4F-A39B-D375A376D39D}"/>
              </a:ext>
            </a:extLst>
          </p:cNvPr>
          <p:cNvPicPr>
            <a:picLocks noChangeAspect="1" noChangeArrowheads="1"/>
          </p:cNvPicPr>
          <p:nvPr/>
        </p:nvPicPr>
        <p:blipFill>
          <a:blip r:embed="rId2"/>
          <a:srcRect/>
          <a:stretch/>
        </p:blipFill>
        <p:spPr bwMode="auto">
          <a:xfrm>
            <a:off x="10745788" y="295"/>
            <a:ext cx="1446212" cy="68574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122" name="Titel 1">
            <a:extLst>
              <a:ext uri="{FF2B5EF4-FFF2-40B4-BE49-F238E27FC236}">
                <a16:creationId xmlns:a16="http://schemas.microsoft.com/office/drawing/2014/main" id="{907FD9FE-5D29-3C45-80DE-16745F857A9F}"/>
              </a:ext>
            </a:extLst>
          </p:cNvPr>
          <p:cNvSpPr txBox="1">
            <a:spLocks noChangeArrowheads="1"/>
          </p:cNvSpPr>
          <p:nvPr/>
        </p:nvSpPr>
        <p:spPr bwMode="auto">
          <a:xfrm>
            <a:off x="480604" y="738188"/>
            <a:ext cx="9504363" cy="674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eaLnBrk="1" hangingPunct="1">
              <a:lnSpc>
                <a:spcPct val="90000"/>
              </a:lnSpc>
            </a:pPr>
            <a:r>
              <a:rPr lang="nl-NL" altLang="nl-NL" sz="3600" b="1" dirty="0">
                <a:solidFill>
                  <a:schemeClr val="accent1"/>
                </a:solidFill>
                <a:latin typeface="Arial" panose="020B0604020202020204" pitchFamily="34" charset="0"/>
                <a:cs typeface="Arial" panose="020B0604020202020204" pitchFamily="34" charset="0"/>
              </a:rPr>
              <a:t>Resultaten vragenlijst consultatiebureau</a:t>
            </a:r>
          </a:p>
          <a:p>
            <a:pPr eaLnBrk="1" hangingPunct="1">
              <a:lnSpc>
                <a:spcPct val="90000"/>
              </a:lnSpc>
            </a:pPr>
            <a:endParaRPr lang="nl-NL" altLang="nl-NL" sz="2200" dirty="0">
              <a:latin typeface="Arial" panose="020B0604020202020204" pitchFamily="34" charset="0"/>
              <a:cs typeface="Arial" panose="020B0604020202020204" pitchFamily="34" charset="0"/>
            </a:endParaRPr>
          </a:p>
          <a:p>
            <a:pPr eaLnBrk="1" hangingPunct="1">
              <a:lnSpc>
                <a:spcPct val="90000"/>
              </a:lnSpc>
            </a:pPr>
            <a:r>
              <a:rPr lang="nl-NL" altLang="nl-NL" sz="2200" dirty="0">
                <a:latin typeface="Arial" panose="020B0604020202020204" pitchFamily="34" charset="0"/>
                <a:cs typeface="Arial" panose="020B0604020202020204" pitchFamily="34" charset="0"/>
              </a:rPr>
              <a:t>	</a:t>
            </a:r>
          </a:p>
        </p:txBody>
      </p:sp>
      <p:sp>
        <p:nvSpPr>
          <p:cNvPr id="2" name="Tijdelijke aanduiding voor voettekst 1">
            <a:extLst>
              <a:ext uri="{FF2B5EF4-FFF2-40B4-BE49-F238E27FC236}">
                <a16:creationId xmlns:a16="http://schemas.microsoft.com/office/drawing/2014/main" id="{ED3187BD-5266-A24A-0166-65002BC29644}"/>
              </a:ext>
            </a:extLst>
          </p:cNvPr>
          <p:cNvSpPr>
            <a:spLocks noGrp="1"/>
          </p:cNvSpPr>
          <p:nvPr>
            <p:ph type="ftr" sz="quarter" idx="11"/>
          </p:nvPr>
        </p:nvSpPr>
        <p:spPr/>
        <p:txBody>
          <a:bodyPr/>
          <a:lstStyle/>
          <a:p>
            <a:pPr>
              <a:defRPr/>
            </a:pPr>
            <a:r>
              <a:rPr lang="nl-NL"/>
              <a:t>Monitor BoekStartcoach 2024-2025</a:t>
            </a:r>
          </a:p>
        </p:txBody>
      </p:sp>
      <p:sp>
        <p:nvSpPr>
          <p:cNvPr id="3" name="Tijdelijke aanduiding voor dianummer 2">
            <a:extLst>
              <a:ext uri="{FF2B5EF4-FFF2-40B4-BE49-F238E27FC236}">
                <a16:creationId xmlns:a16="http://schemas.microsoft.com/office/drawing/2014/main" id="{520CB144-8726-BDFA-D3C2-1BA5CF8E733B}"/>
              </a:ext>
            </a:extLst>
          </p:cNvPr>
          <p:cNvSpPr>
            <a:spLocks noGrp="1"/>
          </p:cNvSpPr>
          <p:nvPr>
            <p:ph type="sldNum" sz="quarter" idx="12"/>
          </p:nvPr>
        </p:nvSpPr>
        <p:spPr/>
        <p:txBody>
          <a:bodyPr/>
          <a:lstStyle/>
          <a:p>
            <a:pPr>
              <a:defRPr/>
            </a:pPr>
            <a:fld id="{84C215EF-5F80-8547-A498-A3F1C9D4985D}" type="slidenum">
              <a:rPr lang="nl-NL" smtClean="0">
                <a:solidFill>
                  <a:schemeClr val="bg1"/>
                </a:solidFill>
              </a:rPr>
              <a:pPr>
                <a:defRPr/>
              </a:pPr>
              <a:t>7</a:t>
            </a:fld>
            <a:endParaRPr lang="nl-NL" dirty="0">
              <a:solidFill>
                <a:schemeClr val="bg1"/>
              </a:solidFill>
            </a:endParaRPr>
          </a:p>
        </p:txBody>
      </p:sp>
      <p:sp>
        <p:nvSpPr>
          <p:cNvPr id="10" name="Titel 1">
            <a:extLst>
              <a:ext uri="{FF2B5EF4-FFF2-40B4-BE49-F238E27FC236}">
                <a16:creationId xmlns:a16="http://schemas.microsoft.com/office/drawing/2014/main" id="{78471BBA-6477-7AE1-C829-7376EB166852}"/>
              </a:ext>
            </a:extLst>
          </p:cNvPr>
          <p:cNvSpPr txBox="1">
            <a:spLocks noChangeArrowheads="1"/>
          </p:cNvSpPr>
          <p:nvPr/>
        </p:nvSpPr>
        <p:spPr bwMode="auto">
          <a:xfrm>
            <a:off x="480604" y="1380496"/>
            <a:ext cx="9140723" cy="674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eaLnBrk="1" hangingPunct="1">
              <a:lnSpc>
                <a:spcPct val="90000"/>
              </a:lnSpc>
            </a:pPr>
            <a:r>
              <a:rPr lang="nl-NL" altLang="nl-NL" sz="2200" b="1" dirty="0">
                <a:solidFill>
                  <a:schemeClr val="accent1"/>
                </a:solidFill>
                <a:latin typeface="Arial" panose="020B0604020202020204" pitchFamily="34" charset="0"/>
                <a:cs typeface="Arial" panose="020B0604020202020204" pitchFamily="34" charset="0"/>
              </a:rPr>
              <a:t>Vertellen ouders/verzorgers je wel eens over het contact met de </a:t>
            </a:r>
            <a:r>
              <a:rPr lang="nl-NL" altLang="nl-NL" sz="2200" b="1" dirty="0" err="1">
                <a:solidFill>
                  <a:schemeClr val="accent1"/>
                </a:solidFill>
                <a:latin typeface="Arial" panose="020B0604020202020204" pitchFamily="34" charset="0"/>
                <a:cs typeface="Arial" panose="020B0604020202020204" pitchFamily="34" charset="0"/>
              </a:rPr>
              <a:t>BoekStartcoach</a:t>
            </a:r>
            <a:r>
              <a:rPr lang="nl-NL" altLang="nl-NL" sz="2200" b="1" dirty="0">
                <a:solidFill>
                  <a:schemeClr val="accent1"/>
                </a:solidFill>
                <a:latin typeface="Arial" panose="020B0604020202020204" pitchFamily="34" charset="0"/>
                <a:cs typeface="Arial" panose="020B0604020202020204" pitchFamily="34" charset="0"/>
              </a:rPr>
              <a:t>? (N=185)</a:t>
            </a:r>
            <a:endParaRPr lang="nl-NL" altLang="nl-NL" sz="2200" dirty="0">
              <a:latin typeface="Arial" panose="020B0604020202020204" pitchFamily="34" charset="0"/>
              <a:cs typeface="Arial" panose="020B0604020202020204" pitchFamily="34" charset="0"/>
            </a:endParaRPr>
          </a:p>
          <a:p>
            <a:pPr eaLnBrk="1" hangingPunct="1">
              <a:lnSpc>
                <a:spcPct val="90000"/>
              </a:lnSpc>
            </a:pPr>
            <a:r>
              <a:rPr lang="nl-NL" altLang="nl-NL" sz="2200" dirty="0">
                <a:latin typeface="Arial" panose="020B0604020202020204" pitchFamily="34" charset="0"/>
                <a:cs typeface="Arial" panose="020B0604020202020204" pitchFamily="34" charset="0"/>
              </a:rPr>
              <a:t>	</a:t>
            </a:r>
          </a:p>
        </p:txBody>
      </p:sp>
      <p:graphicFrame>
        <p:nvGraphicFramePr>
          <p:cNvPr id="6" name="ChartObject">
            <a:extLst>
              <a:ext uri="{FF2B5EF4-FFF2-40B4-BE49-F238E27FC236}">
                <a16:creationId xmlns:a16="http://schemas.microsoft.com/office/drawing/2014/main" id="{B7DF67DF-AEED-B6F9-B8FB-6A6056AEEEF0}"/>
              </a:ext>
            </a:extLst>
          </p:cNvPr>
          <p:cNvGraphicFramePr>
            <a:graphicFrameLocks/>
          </p:cNvGraphicFramePr>
          <p:nvPr>
            <p:extLst>
              <p:ext uri="{D42A27DB-BD31-4B8C-83A1-F6EECF244321}">
                <p14:modId xmlns:p14="http://schemas.microsoft.com/office/powerpoint/2010/main" val="2728311516"/>
              </p:ext>
            </p:extLst>
          </p:nvPr>
        </p:nvGraphicFramePr>
        <p:xfrm>
          <a:off x="0" y="2583095"/>
          <a:ext cx="4557223" cy="3130947"/>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7" name="ChartObject">
            <a:extLst>
              <a:ext uri="{FF2B5EF4-FFF2-40B4-BE49-F238E27FC236}">
                <a16:creationId xmlns:a16="http://schemas.microsoft.com/office/drawing/2014/main" id="{16243D1C-DC98-FBB4-6233-23178C868156}"/>
              </a:ext>
            </a:extLst>
          </p:cNvPr>
          <p:cNvGraphicFramePr>
            <a:graphicFrameLocks/>
          </p:cNvGraphicFramePr>
          <p:nvPr>
            <p:extLst>
              <p:ext uri="{D42A27DB-BD31-4B8C-83A1-F6EECF244321}">
                <p14:modId xmlns:p14="http://schemas.microsoft.com/office/powerpoint/2010/main" val="3458506480"/>
              </p:ext>
            </p:extLst>
          </p:nvPr>
        </p:nvGraphicFramePr>
        <p:xfrm>
          <a:off x="3403072" y="2583094"/>
          <a:ext cx="4557223" cy="3130947"/>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8" name="ChartObject">
            <a:extLst>
              <a:ext uri="{FF2B5EF4-FFF2-40B4-BE49-F238E27FC236}">
                <a16:creationId xmlns:a16="http://schemas.microsoft.com/office/drawing/2014/main" id="{ED2B203F-51B8-66E2-A9E6-B830EA569724}"/>
              </a:ext>
            </a:extLst>
          </p:cNvPr>
          <p:cNvGraphicFramePr>
            <a:graphicFrameLocks/>
          </p:cNvGraphicFramePr>
          <p:nvPr>
            <p:extLst>
              <p:ext uri="{D42A27DB-BD31-4B8C-83A1-F6EECF244321}">
                <p14:modId xmlns:p14="http://schemas.microsoft.com/office/powerpoint/2010/main" val="722052898"/>
              </p:ext>
            </p:extLst>
          </p:nvPr>
        </p:nvGraphicFramePr>
        <p:xfrm>
          <a:off x="6676596" y="2583093"/>
          <a:ext cx="4557223" cy="3130947"/>
        </p:xfrm>
        <a:graphic>
          <a:graphicData uri="http://schemas.openxmlformats.org/drawingml/2006/chart">
            <c:chart xmlns:c="http://schemas.openxmlformats.org/drawingml/2006/chart" xmlns:r="http://schemas.openxmlformats.org/officeDocument/2006/relationships" r:id="rId5"/>
          </a:graphicData>
        </a:graphic>
      </p:graphicFrame>
    </p:spTree>
    <p:extLst>
      <p:ext uri="{BB962C8B-B14F-4D97-AF65-F5344CB8AC3E}">
        <p14:creationId xmlns:p14="http://schemas.microsoft.com/office/powerpoint/2010/main" val="202824706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1" name="Afbeelding 4">
            <a:extLst>
              <a:ext uri="{FF2B5EF4-FFF2-40B4-BE49-F238E27FC236}">
                <a16:creationId xmlns:a16="http://schemas.microsoft.com/office/drawing/2014/main" id="{284861B2-E74B-3A4F-A39B-D375A376D39D}"/>
              </a:ext>
            </a:extLst>
          </p:cNvPr>
          <p:cNvPicPr>
            <a:picLocks noChangeAspect="1" noChangeArrowheads="1"/>
          </p:cNvPicPr>
          <p:nvPr/>
        </p:nvPicPr>
        <p:blipFill>
          <a:blip r:embed="rId2"/>
          <a:srcRect/>
          <a:stretch/>
        </p:blipFill>
        <p:spPr bwMode="auto">
          <a:xfrm>
            <a:off x="10745788" y="295"/>
            <a:ext cx="1446212" cy="68574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122" name="Titel 1">
            <a:extLst>
              <a:ext uri="{FF2B5EF4-FFF2-40B4-BE49-F238E27FC236}">
                <a16:creationId xmlns:a16="http://schemas.microsoft.com/office/drawing/2014/main" id="{907FD9FE-5D29-3C45-80DE-16745F857A9F}"/>
              </a:ext>
            </a:extLst>
          </p:cNvPr>
          <p:cNvSpPr txBox="1">
            <a:spLocks noChangeArrowheads="1"/>
          </p:cNvSpPr>
          <p:nvPr/>
        </p:nvSpPr>
        <p:spPr bwMode="auto">
          <a:xfrm>
            <a:off x="480604" y="738188"/>
            <a:ext cx="9504363" cy="674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eaLnBrk="1" hangingPunct="1">
              <a:lnSpc>
                <a:spcPct val="90000"/>
              </a:lnSpc>
            </a:pPr>
            <a:r>
              <a:rPr lang="nl-NL" altLang="nl-NL" sz="3600" b="1" dirty="0">
                <a:solidFill>
                  <a:schemeClr val="accent1"/>
                </a:solidFill>
                <a:latin typeface="Arial" panose="020B0604020202020204" pitchFamily="34" charset="0"/>
                <a:cs typeface="Arial" panose="020B0604020202020204" pitchFamily="34" charset="0"/>
              </a:rPr>
              <a:t>Resultaten vragenlijst consultatiebureau</a:t>
            </a:r>
          </a:p>
          <a:p>
            <a:pPr eaLnBrk="1" hangingPunct="1">
              <a:lnSpc>
                <a:spcPct val="90000"/>
              </a:lnSpc>
            </a:pPr>
            <a:endParaRPr lang="nl-NL" altLang="nl-NL" sz="2200" dirty="0">
              <a:latin typeface="Arial" panose="020B0604020202020204" pitchFamily="34" charset="0"/>
              <a:cs typeface="Arial" panose="020B0604020202020204" pitchFamily="34" charset="0"/>
            </a:endParaRPr>
          </a:p>
          <a:p>
            <a:pPr eaLnBrk="1" hangingPunct="1">
              <a:lnSpc>
                <a:spcPct val="90000"/>
              </a:lnSpc>
            </a:pPr>
            <a:r>
              <a:rPr lang="nl-NL" altLang="nl-NL" sz="2200" dirty="0">
                <a:latin typeface="Arial" panose="020B0604020202020204" pitchFamily="34" charset="0"/>
                <a:cs typeface="Arial" panose="020B0604020202020204" pitchFamily="34" charset="0"/>
              </a:rPr>
              <a:t>	</a:t>
            </a:r>
          </a:p>
        </p:txBody>
      </p:sp>
      <p:sp>
        <p:nvSpPr>
          <p:cNvPr id="2" name="Tijdelijke aanduiding voor voettekst 1">
            <a:extLst>
              <a:ext uri="{FF2B5EF4-FFF2-40B4-BE49-F238E27FC236}">
                <a16:creationId xmlns:a16="http://schemas.microsoft.com/office/drawing/2014/main" id="{ED3187BD-5266-A24A-0166-65002BC29644}"/>
              </a:ext>
            </a:extLst>
          </p:cNvPr>
          <p:cNvSpPr>
            <a:spLocks noGrp="1"/>
          </p:cNvSpPr>
          <p:nvPr>
            <p:ph type="ftr" sz="quarter" idx="11"/>
          </p:nvPr>
        </p:nvSpPr>
        <p:spPr/>
        <p:txBody>
          <a:bodyPr/>
          <a:lstStyle/>
          <a:p>
            <a:pPr>
              <a:defRPr/>
            </a:pPr>
            <a:r>
              <a:rPr lang="nl-NL"/>
              <a:t>Monitor BoekStartcoach 2024-2025</a:t>
            </a:r>
          </a:p>
        </p:txBody>
      </p:sp>
      <p:sp>
        <p:nvSpPr>
          <p:cNvPr id="3" name="Tijdelijke aanduiding voor dianummer 2">
            <a:extLst>
              <a:ext uri="{FF2B5EF4-FFF2-40B4-BE49-F238E27FC236}">
                <a16:creationId xmlns:a16="http://schemas.microsoft.com/office/drawing/2014/main" id="{520CB144-8726-BDFA-D3C2-1BA5CF8E733B}"/>
              </a:ext>
            </a:extLst>
          </p:cNvPr>
          <p:cNvSpPr>
            <a:spLocks noGrp="1"/>
          </p:cNvSpPr>
          <p:nvPr>
            <p:ph type="sldNum" sz="quarter" idx="12"/>
          </p:nvPr>
        </p:nvSpPr>
        <p:spPr/>
        <p:txBody>
          <a:bodyPr/>
          <a:lstStyle/>
          <a:p>
            <a:pPr>
              <a:defRPr/>
            </a:pPr>
            <a:fld id="{84C215EF-5F80-8547-A498-A3F1C9D4985D}" type="slidenum">
              <a:rPr lang="nl-NL" smtClean="0">
                <a:solidFill>
                  <a:schemeClr val="bg1"/>
                </a:solidFill>
              </a:rPr>
              <a:pPr>
                <a:defRPr/>
              </a:pPr>
              <a:t>8</a:t>
            </a:fld>
            <a:endParaRPr lang="nl-NL" dirty="0">
              <a:solidFill>
                <a:schemeClr val="bg1"/>
              </a:solidFill>
            </a:endParaRPr>
          </a:p>
        </p:txBody>
      </p:sp>
      <p:sp>
        <p:nvSpPr>
          <p:cNvPr id="10" name="Titel 1">
            <a:extLst>
              <a:ext uri="{FF2B5EF4-FFF2-40B4-BE49-F238E27FC236}">
                <a16:creationId xmlns:a16="http://schemas.microsoft.com/office/drawing/2014/main" id="{78471BBA-6477-7AE1-C829-7376EB166852}"/>
              </a:ext>
            </a:extLst>
          </p:cNvPr>
          <p:cNvSpPr txBox="1">
            <a:spLocks noChangeArrowheads="1"/>
          </p:cNvSpPr>
          <p:nvPr/>
        </p:nvSpPr>
        <p:spPr bwMode="auto">
          <a:xfrm>
            <a:off x="681035" y="1605392"/>
            <a:ext cx="5090855" cy="674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eaLnBrk="1" hangingPunct="1">
              <a:lnSpc>
                <a:spcPct val="90000"/>
              </a:lnSpc>
            </a:pPr>
            <a:r>
              <a:rPr lang="nl-NL" altLang="nl-NL" b="1" dirty="0">
                <a:solidFill>
                  <a:schemeClr val="accent1"/>
                </a:solidFill>
                <a:latin typeface="Arial" panose="020B0604020202020204" pitchFamily="34" charset="0"/>
                <a:cs typeface="Arial" panose="020B0604020202020204" pitchFamily="34" charset="0"/>
              </a:rPr>
              <a:t>Is de gezinsaanpak voor het bestrijden van laaggeletterdheid onderwerp van het beleid van het consultatiebureau? (N=185)</a:t>
            </a:r>
            <a:endParaRPr lang="nl-NL" altLang="nl-NL" dirty="0">
              <a:latin typeface="Arial" panose="020B0604020202020204" pitchFamily="34" charset="0"/>
              <a:cs typeface="Arial" panose="020B0604020202020204" pitchFamily="34" charset="0"/>
            </a:endParaRPr>
          </a:p>
          <a:p>
            <a:pPr eaLnBrk="1" hangingPunct="1">
              <a:lnSpc>
                <a:spcPct val="90000"/>
              </a:lnSpc>
            </a:pPr>
            <a:r>
              <a:rPr lang="nl-NL" altLang="nl-NL" dirty="0">
                <a:latin typeface="Arial" panose="020B0604020202020204" pitchFamily="34" charset="0"/>
                <a:cs typeface="Arial" panose="020B0604020202020204" pitchFamily="34" charset="0"/>
              </a:rPr>
              <a:t>	</a:t>
            </a:r>
          </a:p>
        </p:txBody>
      </p:sp>
      <p:graphicFrame>
        <p:nvGraphicFramePr>
          <p:cNvPr id="6" name="ChartObject">
            <a:extLst>
              <a:ext uri="{FF2B5EF4-FFF2-40B4-BE49-F238E27FC236}">
                <a16:creationId xmlns:a16="http://schemas.microsoft.com/office/drawing/2014/main" id="{049FB865-7C22-B17E-9513-283CAA47CB48}"/>
              </a:ext>
            </a:extLst>
          </p:cNvPr>
          <p:cNvGraphicFramePr>
            <a:graphicFrameLocks/>
          </p:cNvGraphicFramePr>
          <p:nvPr>
            <p:extLst>
              <p:ext uri="{D42A27DB-BD31-4B8C-83A1-F6EECF244321}">
                <p14:modId xmlns:p14="http://schemas.microsoft.com/office/powerpoint/2010/main" val="3109235273"/>
              </p:ext>
            </p:extLst>
          </p:nvPr>
        </p:nvGraphicFramePr>
        <p:xfrm>
          <a:off x="681035" y="2630318"/>
          <a:ext cx="4301523" cy="3769447"/>
        </p:xfrm>
        <a:graphic>
          <a:graphicData uri="http://schemas.openxmlformats.org/drawingml/2006/chart">
            <c:chart xmlns:c="http://schemas.openxmlformats.org/drawingml/2006/chart" xmlns:r="http://schemas.openxmlformats.org/officeDocument/2006/relationships" r:id="rId3"/>
          </a:graphicData>
        </a:graphic>
      </p:graphicFrame>
      <p:sp>
        <p:nvSpPr>
          <p:cNvPr id="4" name="Titel 1">
            <a:extLst>
              <a:ext uri="{FF2B5EF4-FFF2-40B4-BE49-F238E27FC236}">
                <a16:creationId xmlns:a16="http://schemas.microsoft.com/office/drawing/2014/main" id="{2993D405-BAE9-8C4C-B1E7-7A4177268471}"/>
              </a:ext>
            </a:extLst>
          </p:cNvPr>
          <p:cNvSpPr txBox="1">
            <a:spLocks noChangeArrowheads="1"/>
          </p:cNvSpPr>
          <p:nvPr/>
        </p:nvSpPr>
        <p:spPr bwMode="auto">
          <a:xfrm>
            <a:off x="5771890" y="1610036"/>
            <a:ext cx="4973898" cy="674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eaLnBrk="1" hangingPunct="1">
              <a:lnSpc>
                <a:spcPct val="90000"/>
              </a:lnSpc>
            </a:pPr>
            <a:r>
              <a:rPr lang="nl-NL" altLang="nl-NL" b="1" dirty="0">
                <a:solidFill>
                  <a:schemeClr val="accent1"/>
                </a:solidFill>
                <a:latin typeface="Arial" panose="020B0604020202020204" pitchFamily="34" charset="0"/>
                <a:cs typeface="Arial" panose="020B0604020202020204" pitchFamily="34" charset="0"/>
              </a:rPr>
              <a:t>Hoe vaak wordt voorlezen besproken in het teamoverleg? (N=178)</a:t>
            </a:r>
            <a:endParaRPr lang="nl-NL" altLang="nl-NL" dirty="0">
              <a:latin typeface="Arial" panose="020B0604020202020204" pitchFamily="34" charset="0"/>
              <a:cs typeface="Arial" panose="020B0604020202020204" pitchFamily="34" charset="0"/>
            </a:endParaRPr>
          </a:p>
        </p:txBody>
      </p:sp>
      <p:graphicFrame>
        <p:nvGraphicFramePr>
          <p:cNvPr id="5" name="ChartObject">
            <a:extLst>
              <a:ext uri="{FF2B5EF4-FFF2-40B4-BE49-F238E27FC236}">
                <a16:creationId xmlns:a16="http://schemas.microsoft.com/office/drawing/2014/main" id="{95F0773C-97F5-836F-764B-79298BB80ABF}"/>
              </a:ext>
            </a:extLst>
          </p:cNvPr>
          <p:cNvGraphicFramePr>
            <a:graphicFrameLocks/>
          </p:cNvGraphicFramePr>
          <p:nvPr>
            <p:extLst>
              <p:ext uri="{D42A27DB-BD31-4B8C-83A1-F6EECF244321}">
                <p14:modId xmlns:p14="http://schemas.microsoft.com/office/powerpoint/2010/main" val="994647768"/>
              </p:ext>
            </p:extLst>
          </p:nvPr>
        </p:nvGraphicFramePr>
        <p:xfrm>
          <a:off x="5690282" y="2491172"/>
          <a:ext cx="4675095" cy="4047740"/>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208056376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1" name="Afbeelding 4">
            <a:extLst>
              <a:ext uri="{FF2B5EF4-FFF2-40B4-BE49-F238E27FC236}">
                <a16:creationId xmlns:a16="http://schemas.microsoft.com/office/drawing/2014/main" id="{284861B2-E74B-3A4F-A39B-D375A376D39D}"/>
              </a:ext>
            </a:extLst>
          </p:cNvPr>
          <p:cNvPicPr>
            <a:picLocks noChangeAspect="1" noChangeArrowheads="1"/>
          </p:cNvPicPr>
          <p:nvPr/>
        </p:nvPicPr>
        <p:blipFill>
          <a:blip r:embed="rId2"/>
          <a:srcRect/>
          <a:stretch/>
        </p:blipFill>
        <p:spPr bwMode="auto">
          <a:xfrm>
            <a:off x="10745788" y="295"/>
            <a:ext cx="1446212" cy="68574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122" name="Titel 1">
            <a:extLst>
              <a:ext uri="{FF2B5EF4-FFF2-40B4-BE49-F238E27FC236}">
                <a16:creationId xmlns:a16="http://schemas.microsoft.com/office/drawing/2014/main" id="{907FD9FE-5D29-3C45-80DE-16745F857A9F}"/>
              </a:ext>
            </a:extLst>
          </p:cNvPr>
          <p:cNvSpPr txBox="1">
            <a:spLocks noChangeArrowheads="1"/>
          </p:cNvSpPr>
          <p:nvPr/>
        </p:nvSpPr>
        <p:spPr bwMode="auto">
          <a:xfrm>
            <a:off x="720725" y="738188"/>
            <a:ext cx="9504363" cy="4706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eaLnBrk="1" hangingPunct="1">
              <a:lnSpc>
                <a:spcPct val="90000"/>
              </a:lnSpc>
            </a:pPr>
            <a:r>
              <a:rPr lang="nl-NL" altLang="nl-NL" sz="3600" b="1" dirty="0">
                <a:solidFill>
                  <a:schemeClr val="accent1"/>
                </a:solidFill>
                <a:latin typeface="Arial" panose="020B0604020202020204" pitchFamily="34" charset="0"/>
                <a:cs typeface="Arial" panose="020B0604020202020204" pitchFamily="34" charset="0"/>
              </a:rPr>
              <a:t>Resultaten vragenlijst consultatiebureau</a:t>
            </a:r>
          </a:p>
          <a:p>
            <a:pPr eaLnBrk="1" hangingPunct="1">
              <a:lnSpc>
                <a:spcPct val="90000"/>
              </a:lnSpc>
            </a:pPr>
            <a:endParaRPr lang="nl-NL" altLang="nl-NL" sz="2200" dirty="0">
              <a:latin typeface="Arial" panose="020B0604020202020204" pitchFamily="34" charset="0"/>
              <a:cs typeface="Arial" panose="020B0604020202020204" pitchFamily="34" charset="0"/>
            </a:endParaRPr>
          </a:p>
          <a:p>
            <a:pPr eaLnBrk="1" hangingPunct="1">
              <a:lnSpc>
                <a:spcPct val="90000"/>
              </a:lnSpc>
            </a:pPr>
            <a:r>
              <a:rPr lang="nl-NL" altLang="nl-NL" sz="2200" b="1" dirty="0">
                <a:solidFill>
                  <a:schemeClr val="accent1"/>
                </a:solidFill>
                <a:latin typeface="Arial" panose="020B0604020202020204" pitchFamily="34" charset="0"/>
                <a:cs typeface="Arial" panose="020B0604020202020204" pitchFamily="34" charset="0"/>
              </a:rPr>
              <a:t>Heb je een training en/of scholing gevolgd in het herkennen en/of doorverwijzen van laagtaalvaardige ouders? (N=184)</a:t>
            </a:r>
          </a:p>
          <a:p>
            <a:pPr eaLnBrk="1" hangingPunct="1">
              <a:lnSpc>
                <a:spcPct val="90000"/>
              </a:lnSpc>
            </a:pPr>
            <a:endParaRPr lang="nl-NL" altLang="nl-NL" sz="2200" dirty="0">
              <a:latin typeface="Arial" panose="020B0604020202020204" pitchFamily="34" charset="0"/>
              <a:cs typeface="Arial" panose="020B0604020202020204" pitchFamily="34" charset="0"/>
            </a:endParaRPr>
          </a:p>
          <a:p>
            <a:pPr eaLnBrk="1" hangingPunct="1">
              <a:lnSpc>
                <a:spcPct val="90000"/>
              </a:lnSpc>
            </a:pPr>
            <a:endParaRPr lang="nl-NL" altLang="nl-NL" sz="2200" dirty="0">
              <a:latin typeface="Arial" panose="020B0604020202020204" pitchFamily="34" charset="0"/>
              <a:cs typeface="Arial" panose="020B0604020202020204" pitchFamily="34" charset="0"/>
            </a:endParaRPr>
          </a:p>
        </p:txBody>
      </p:sp>
      <p:graphicFrame>
        <p:nvGraphicFramePr>
          <p:cNvPr id="5" name="ChartObject">
            <a:extLst>
              <a:ext uri="{FF2B5EF4-FFF2-40B4-BE49-F238E27FC236}">
                <a16:creationId xmlns:a16="http://schemas.microsoft.com/office/drawing/2014/main" id="{9D12C444-A907-5142-8188-3B5FD3AA95F3}"/>
              </a:ext>
            </a:extLst>
          </p:cNvPr>
          <p:cNvGraphicFramePr/>
          <p:nvPr/>
        </p:nvGraphicFramePr>
        <p:xfrm>
          <a:off x="1293862" y="2284551"/>
          <a:ext cx="6440315" cy="3426942"/>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6" name="ChartObject">
            <a:extLst>
              <a:ext uri="{FF2B5EF4-FFF2-40B4-BE49-F238E27FC236}">
                <a16:creationId xmlns:a16="http://schemas.microsoft.com/office/drawing/2014/main" id="{1BF8D0EA-8599-A04A-801E-31436663C5C4}"/>
              </a:ext>
            </a:extLst>
          </p:cNvPr>
          <p:cNvGraphicFramePr/>
          <p:nvPr/>
        </p:nvGraphicFramePr>
        <p:xfrm>
          <a:off x="480604" y="2127370"/>
          <a:ext cx="5726069" cy="3584123"/>
        </p:xfrm>
        <a:graphic>
          <a:graphicData uri="http://schemas.openxmlformats.org/drawingml/2006/chart">
            <c:chart xmlns:c="http://schemas.openxmlformats.org/drawingml/2006/chart" xmlns:r="http://schemas.openxmlformats.org/officeDocument/2006/relationships" r:id="rId4"/>
          </a:graphicData>
        </a:graphic>
      </p:graphicFrame>
      <p:sp>
        <p:nvSpPr>
          <p:cNvPr id="8" name="Titel 1">
            <a:extLst>
              <a:ext uri="{FF2B5EF4-FFF2-40B4-BE49-F238E27FC236}">
                <a16:creationId xmlns:a16="http://schemas.microsoft.com/office/drawing/2014/main" id="{6FA6448F-927A-FC49-8590-8F5CFFDB7C6F}"/>
              </a:ext>
            </a:extLst>
          </p:cNvPr>
          <p:cNvSpPr txBox="1">
            <a:spLocks noChangeArrowheads="1"/>
          </p:cNvSpPr>
          <p:nvPr/>
        </p:nvSpPr>
        <p:spPr bwMode="auto">
          <a:xfrm>
            <a:off x="579025" y="1860375"/>
            <a:ext cx="9504363" cy="3957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endParaRPr lang="nl-NL" sz="2400" dirty="0"/>
          </a:p>
        </p:txBody>
      </p:sp>
      <p:sp>
        <p:nvSpPr>
          <p:cNvPr id="2" name="Tijdelijke aanduiding voor voettekst 1">
            <a:extLst>
              <a:ext uri="{FF2B5EF4-FFF2-40B4-BE49-F238E27FC236}">
                <a16:creationId xmlns:a16="http://schemas.microsoft.com/office/drawing/2014/main" id="{53D39805-7B3B-0397-3990-39F22B3321B1}"/>
              </a:ext>
            </a:extLst>
          </p:cNvPr>
          <p:cNvSpPr>
            <a:spLocks noGrp="1"/>
          </p:cNvSpPr>
          <p:nvPr>
            <p:ph type="ftr" sz="quarter" idx="11"/>
          </p:nvPr>
        </p:nvSpPr>
        <p:spPr/>
        <p:txBody>
          <a:bodyPr/>
          <a:lstStyle/>
          <a:p>
            <a:pPr>
              <a:defRPr/>
            </a:pPr>
            <a:r>
              <a:rPr lang="nl-NL"/>
              <a:t>Monitor BoekStartcoach 2024-2025</a:t>
            </a:r>
          </a:p>
        </p:txBody>
      </p:sp>
      <p:sp>
        <p:nvSpPr>
          <p:cNvPr id="3" name="Tijdelijke aanduiding voor dianummer 2">
            <a:extLst>
              <a:ext uri="{FF2B5EF4-FFF2-40B4-BE49-F238E27FC236}">
                <a16:creationId xmlns:a16="http://schemas.microsoft.com/office/drawing/2014/main" id="{3EF913AD-49E7-52AB-A70F-13FFD34F50F4}"/>
              </a:ext>
            </a:extLst>
          </p:cNvPr>
          <p:cNvSpPr>
            <a:spLocks noGrp="1"/>
          </p:cNvSpPr>
          <p:nvPr>
            <p:ph type="sldNum" sz="quarter" idx="12"/>
          </p:nvPr>
        </p:nvSpPr>
        <p:spPr/>
        <p:txBody>
          <a:bodyPr/>
          <a:lstStyle/>
          <a:p>
            <a:pPr>
              <a:defRPr/>
            </a:pPr>
            <a:fld id="{84C215EF-5F80-8547-A498-A3F1C9D4985D}" type="slidenum">
              <a:rPr lang="nl-NL" smtClean="0">
                <a:solidFill>
                  <a:schemeClr val="bg1"/>
                </a:solidFill>
              </a:rPr>
              <a:pPr>
                <a:defRPr/>
              </a:pPr>
              <a:t>9</a:t>
            </a:fld>
            <a:endParaRPr lang="nl-NL" dirty="0">
              <a:solidFill>
                <a:schemeClr val="bg1"/>
              </a:solidFill>
            </a:endParaRPr>
          </a:p>
        </p:txBody>
      </p:sp>
      <p:graphicFrame>
        <p:nvGraphicFramePr>
          <p:cNvPr id="9" name="ChartObject">
            <a:extLst>
              <a:ext uri="{FF2B5EF4-FFF2-40B4-BE49-F238E27FC236}">
                <a16:creationId xmlns:a16="http://schemas.microsoft.com/office/drawing/2014/main" id="{805FDCCC-D3D2-E90B-0A33-038E79833DBD}"/>
              </a:ext>
            </a:extLst>
          </p:cNvPr>
          <p:cNvGraphicFramePr>
            <a:graphicFrameLocks/>
          </p:cNvGraphicFramePr>
          <p:nvPr>
            <p:extLst>
              <p:ext uri="{D42A27DB-BD31-4B8C-83A1-F6EECF244321}">
                <p14:modId xmlns:p14="http://schemas.microsoft.com/office/powerpoint/2010/main" val="2827311987"/>
              </p:ext>
            </p:extLst>
          </p:nvPr>
        </p:nvGraphicFramePr>
        <p:xfrm>
          <a:off x="30577" y="2593513"/>
          <a:ext cx="4557223" cy="3285578"/>
        </p:xfrm>
        <a:graphic>
          <a:graphicData uri="http://schemas.openxmlformats.org/drawingml/2006/chart">
            <c:chart xmlns:c="http://schemas.openxmlformats.org/drawingml/2006/chart" xmlns:r="http://schemas.openxmlformats.org/officeDocument/2006/relationships" r:id="rId5"/>
          </a:graphicData>
        </a:graphic>
      </p:graphicFrame>
      <p:graphicFrame>
        <p:nvGraphicFramePr>
          <p:cNvPr id="17" name="ChartObject">
            <a:extLst>
              <a:ext uri="{FF2B5EF4-FFF2-40B4-BE49-F238E27FC236}">
                <a16:creationId xmlns:a16="http://schemas.microsoft.com/office/drawing/2014/main" id="{B7A181C2-7590-FE66-69E1-CE8019C46153}"/>
              </a:ext>
            </a:extLst>
          </p:cNvPr>
          <p:cNvGraphicFramePr>
            <a:graphicFrameLocks/>
          </p:cNvGraphicFramePr>
          <p:nvPr>
            <p:extLst>
              <p:ext uri="{D42A27DB-BD31-4B8C-83A1-F6EECF244321}">
                <p14:modId xmlns:p14="http://schemas.microsoft.com/office/powerpoint/2010/main" val="1126716870"/>
              </p:ext>
            </p:extLst>
          </p:nvPr>
        </p:nvGraphicFramePr>
        <p:xfrm>
          <a:off x="6648224" y="2583095"/>
          <a:ext cx="4557223" cy="3336134"/>
        </p:xfrm>
        <a:graphic>
          <a:graphicData uri="http://schemas.openxmlformats.org/drawingml/2006/chart">
            <c:chart xmlns:c="http://schemas.openxmlformats.org/drawingml/2006/chart" xmlns:r="http://schemas.openxmlformats.org/officeDocument/2006/relationships" r:id="rId6"/>
          </a:graphicData>
        </a:graphic>
      </p:graphicFrame>
      <p:graphicFrame>
        <p:nvGraphicFramePr>
          <p:cNvPr id="18" name="ChartObject">
            <a:extLst>
              <a:ext uri="{FF2B5EF4-FFF2-40B4-BE49-F238E27FC236}">
                <a16:creationId xmlns:a16="http://schemas.microsoft.com/office/drawing/2014/main" id="{CF47C9F7-CB91-7834-7D80-9F2B0771658B}"/>
              </a:ext>
            </a:extLst>
          </p:cNvPr>
          <p:cNvGraphicFramePr>
            <a:graphicFrameLocks/>
          </p:cNvGraphicFramePr>
          <p:nvPr>
            <p:extLst>
              <p:ext uri="{D42A27DB-BD31-4B8C-83A1-F6EECF244321}">
                <p14:modId xmlns:p14="http://schemas.microsoft.com/office/powerpoint/2010/main" val="3433203996"/>
              </p:ext>
            </p:extLst>
          </p:nvPr>
        </p:nvGraphicFramePr>
        <p:xfrm>
          <a:off x="3328350" y="2583095"/>
          <a:ext cx="4672650" cy="3285579"/>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3106499594"/>
      </p:ext>
    </p:extLst>
  </p:cSld>
  <p:clrMapOvr>
    <a:masterClrMapping/>
  </p:clrMapOvr>
</p:sld>
</file>

<file path=ppt/theme/theme1.xml><?xml version="1.0" encoding="utf-8"?>
<a:theme xmlns:a="http://schemas.openxmlformats.org/drawingml/2006/main" name="Kantoorthema">
  <a:themeElements>
    <a:clrScheme name="Aangepast 6">
      <a:dk1>
        <a:srgbClr val="000000"/>
      </a:dk1>
      <a:lt1>
        <a:srgbClr val="FFFFFF"/>
      </a:lt1>
      <a:dk2>
        <a:srgbClr val="E63328"/>
      </a:dk2>
      <a:lt2>
        <a:srgbClr val="0ABBEF"/>
      </a:lt2>
      <a:accent1>
        <a:srgbClr val="004B9C"/>
      </a:accent1>
      <a:accent2>
        <a:srgbClr val="F7B8A2"/>
      </a:accent2>
      <a:accent3>
        <a:srgbClr val="D1D6ED"/>
      </a:accent3>
      <a:accent4>
        <a:srgbClr val="E1F2FD"/>
      </a:accent4>
      <a:accent5>
        <a:srgbClr val="FEFFFE"/>
      </a:accent5>
      <a:accent6>
        <a:srgbClr val="FEFFFE"/>
      </a:accent6>
      <a:hlink>
        <a:srgbClr val="FEFFFE"/>
      </a:hlink>
      <a:folHlink>
        <a:srgbClr val="FEFFFE"/>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e5" id="{30C45AF0-9524-DC42-B700-2592EEA32FA2}" vid="{9230DD10-E0E9-6D47-85F9-39C63940B9EA}"/>
    </a:ext>
  </a:extLst>
</a:theme>
</file>

<file path=ppt/theme/theme2.xml><?xml version="1.0" encoding="utf-8"?>
<a:theme xmlns:a="http://schemas.openxmlformats.org/drawingml/2006/main" name="Kantoorth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lcf76f155ced4ddcb4097134ff3c332f xmlns="c0b96d42-05df-4b0b-82b3-03c175cd52c2">
      <Terms xmlns="http://schemas.microsoft.com/office/infopath/2007/PartnerControls"/>
    </lcf76f155ced4ddcb4097134ff3c332f>
    <TaxCatchAll xmlns="676e2426-494e-4a3d-bdaa-bd2122cd6a25" xsi:nil="true"/>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F7A192F8AA5FE447AA5A3C639101FD63" ma:contentTypeVersion="18" ma:contentTypeDescription="Een nieuw document maken." ma:contentTypeScope="" ma:versionID="97b98fa94c20ad103488d499b72b86c1">
  <xsd:schema xmlns:xsd="http://www.w3.org/2001/XMLSchema" xmlns:xs="http://www.w3.org/2001/XMLSchema" xmlns:p="http://schemas.microsoft.com/office/2006/metadata/properties" xmlns:ns2="c0b96d42-05df-4b0b-82b3-03c175cd52c2" xmlns:ns3="676e2426-494e-4a3d-bdaa-bd2122cd6a25" targetNamespace="http://schemas.microsoft.com/office/2006/metadata/properties" ma:root="true" ma:fieldsID="03cf6012ceb355f0b1265843fd5740a4" ns2:_="" ns3:_="">
    <xsd:import namespace="c0b96d42-05df-4b0b-82b3-03c175cd52c2"/>
    <xsd:import namespace="676e2426-494e-4a3d-bdaa-bd2122cd6a25"/>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OCR" minOccurs="0"/>
                <xsd:element ref="ns2:MediaServiceDateTaken" minOccurs="0"/>
                <xsd:element ref="ns2:MediaServiceLocation" minOccurs="0"/>
                <xsd:element ref="ns3:SharedWithUsers" minOccurs="0"/>
                <xsd:element ref="ns3:SharedWithDetails" minOccurs="0"/>
                <xsd:element ref="ns2:MediaServiceGenerationTime" minOccurs="0"/>
                <xsd:element ref="ns2:MediaServiceEventHashCode" minOccurs="0"/>
                <xsd:element ref="ns2:MediaServiceAutoKeyPoints" minOccurs="0"/>
                <xsd:element ref="ns2:MediaServiceKeyPoints" minOccurs="0"/>
                <xsd:element ref="ns2:MediaLengthInSeconds" minOccurs="0"/>
                <xsd:element ref="ns2:lcf76f155ced4ddcb4097134ff3c332f" minOccurs="0"/>
                <xsd:element ref="ns3:TaxCatchAll"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0b96d42-05df-4b0b-82b3-03c175cd52c2" elementFormDefault="qualified">
    <xsd:import namespace="http://schemas.microsoft.com/office/2006/documentManagement/types"/>
    <xsd:import namespace="http://schemas.microsoft.com/office/infopath/2007/PartnerControls"/>
    <xsd:element name="MediaServiceMetadata" ma:index="8" nillable="true" ma:displayName="MediaServiceMetadata" ma:description="" ma:hidden="true" ma:internalName="MediaServiceMetadata" ma:readOnly="true">
      <xsd:simpleType>
        <xsd:restriction base="dms:Note"/>
      </xsd:simpleType>
    </xsd:element>
    <xsd:element name="MediaServiceFastMetadata" ma:index="9" nillable="true" ma:displayName="MediaServiceFastMetadata" ma:description="" ma:hidden="true" ma:internalName="MediaServiceFastMetadata" ma:readOnly="true">
      <xsd:simpleType>
        <xsd:restriction base="dms:Note"/>
      </xsd:simpleType>
    </xsd:element>
    <xsd:element name="MediaServiceAutoTags" ma:index="10" nillable="true" ma:displayName="Tags" ma:description="" ma:internalName="MediaServiceAutoTags" ma:readOnly="true">
      <xsd:simpleType>
        <xsd:restriction base="dms:Text"/>
      </xsd:simpleType>
    </xsd:element>
    <xsd:element name="MediaServiceOCR" ma:index="11" nillable="true" ma:displayName="Extracted Text" ma:description="" ma:internalName="MediaServiceOCR" ma:readOnly="true">
      <xsd:simpleType>
        <xsd:restriction base="dms:Note">
          <xsd:maxLength value="255"/>
        </xsd:restriction>
      </xsd:simpleType>
    </xsd:element>
    <xsd:element name="MediaServiceDateTaken" ma:index="12" nillable="true" ma:displayName="MediaServiceDateTaken" ma:description="" ma:hidden="true" ma:internalName="MediaServiceDateTaken" ma:readOnly="true">
      <xsd:simpleType>
        <xsd:restriction base="dms:Text"/>
      </xsd:simpleType>
    </xsd:element>
    <xsd:element name="MediaServiceLocation" ma:index="13" nillable="true" ma:displayName="Location" ma:description="" ma:internalName="MediaServiceLocation" ma:readOnly="true">
      <xsd:simpleType>
        <xsd:restriction base="dms:Text"/>
      </xsd:simpleType>
    </xsd:element>
    <xsd:element name="MediaServiceGenerationTime" ma:index="16" nillable="true" ma:displayName="MediaServiceGenerationTime" ma:description="" ma:hidden="true" ma:internalName="MediaServiceGenerationTime" ma:readOnly="true">
      <xsd:simpleType>
        <xsd:restriction base="dms:Text"/>
      </xsd:simpleType>
    </xsd:element>
    <xsd:element name="MediaServiceEventHashCode" ma:index="17" nillable="true" ma:displayName="MediaServiceEventHashCode" ma:description="" ma:hidden="true" ma:internalName="MediaServiceEventHashCode" ma:readOnly="true">
      <xsd:simpleType>
        <xsd:restriction base="dms:Text"/>
      </xsd:simpleType>
    </xsd:element>
    <xsd:element name="MediaServiceAutoKeyPoints" ma:index="18" nillable="true" ma:displayName="MediaServiceAutoKeyPoints" ma:description="" ma:hidden="true" ma:internalName="MediaServiceAutoKeyPoints" ma:readOnly="true">
      <xsd:simpleType>
        <xsd:restriction base="dms:Note"/>
      </xsd:simpleType>
    </xsd:element>
    <xsd:element name="MediaServiceKeyPoints" ma:index="19" nillable="true" ma:displayName="KeyPoints" ma:description="" ma:internalName="MediaServiceKeyPoints" ma:readOnly="true">
      <xsd:simpleType>
        <xsd:restriction base="dms:Note">
          <xsd:maxLength value="255"/>
        </xsd:restriction>
      </xsd:simpleType>
    </xsd:element>
    <xsd:element name="MediaLengthInSeconds" ma:index="20" nillable="true" ma:displayName="Length (seconds)" ma:description="" ma:internalName="MediaLengthInSeconds" ma:readOnly="true">
      <xsd:simpleType>
        <xsd:restriction base="dms:Unknown"/>
      </xsd:simpleType>
    </xsd:element>
    <xsd:element name="lcf76f155ced4ddcb4097134ff3c332f" ma:index="22" nillable="true" ma:taxonomy="true" ma:internalName="lcf76f155ced4ddcb4097134ff3c332f" ma:taxonomyFieldName="MediaServiceImageTags" ma:displayName="Afbeeldingtags" ma:readOnly="false" ma:fieldId="{5cf76f15-5ced-4ddc-b409-7134ff3c332f}" ma:taxonomyMulti="true" ma:sspId="2dfedb21-4936-4e97-bd4c-17f09baed4f8"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4" nillable="true" ma:displayName="MediaServiceObjectDetectorVersions" ma:description="" ma:hidden="true" ma:indexed="true" ma:internalName="MediaServiceObjectDetectorVersions" ma:readOnly="true">
      <xsd:simpleType>
        <xsd:restriction base="dms:Text"/>
      </xsd:simpleType>
    </xsd:element>
    <xsd:element name="MediaServiceSearchProperties" ma:index="25" nillable="true" ma:displayName="MediaServiceSearchProperties" ma:description=""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676e2426-494e-4a3d-bdaa-bd2122cd6a25" elementFormDefault="qualified">
    <xsd:import namespace="http://schemas.microsoft.com/office/2006/documentManagement/types"/>
    <xsd:import namespace="http://schemas.microsoft.com/office/infopath/2007/PartnerControls"/>
    <xsd:element name="SharedWithUsers" ma:index="14" nillable="true" ma:displayName="Gedeeld met"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Gedeeld met details" ma:description="" ma:internalName="SharedWithDetails" ma:readOnly="true">
      <xsd:simpleType>
        <xsd:restriction base="dms:Note">
          <xsd:maxLength value="255"/>
        </xsd:restriction>
      </xsd:simpleType>
    </xsd:element>
    <xsd:element name="TaxCatchAll" ma:index="23" nillable="true" ma:displayName="Taxonomy Catch All Column" ma:hidden="true" ma:list="{d87198a7-5da6-4b9c-a176-056083d3716f}" ma:internalName="TaxCatchAll" ma:showField="CatchAllData" ma:web="676e2426-494e-4a3d-bdaa-bd2122cd6a25">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oudstype"/>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4985B279-BB35-401E-A0C1-7C2C3597A2F5}">
  <ds:schemaRefs>
    <ds:schemaRef ds:uri="http://schemas.microsoft.com/office/2006/metadata/properties"/>
    <ds:schemaRef ds:uri="http://schemas.microsoft.com/office/infopath/2007/PartnerControls"/>
    <ds:schemaRef ds:uri="c0b96d42-05df-4b0b-82b3-03c175cd52c2"/>
    <ds:schemaRef ds:uri="676e2426-494e-4a3d-bdaa-bd2122cd6a25"/>
  </ds:schemaRefs>
</ds:datastoreItem>
</file>

<file path=customXml/itemProps2.xml><?xml version="1.0" encoding="utf-8"?>
<ds:datastoreItem xmlns:ds="http://schemas.openxmlformats.org/officeDocument/2006/customXml" ds:itemID="{AA61F259-72B2-4F66-A726-BD91B429793C}">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0b96d42-05df-4b0b-82b3-03c175cd52c2"/>
    <ds:schemaRef ds:uri="676e2426-494e-4a3d-bdaa-bd2122cd6a25"/>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95CCE2DE-BADB-4FA4-8A6F-E82B89EB7327}">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Kantoorthema</Template>
  <TotalTime>2785</TotalTime>
  <Words>2169</Words>
  <Application>Microsoft Office PowerPoint</Application>
  <PresentationFormat>Breedbeeld</PresentationFormat>
  <Paragraphs>313</Paragraphs>
  <Slides>31</Slides>
  <Notes>0</Notes>
  <HiddenSlides>0</HiddenSlides>
  <MMClips>0</MMClips>
  <ScaleCrop>false</ScaleCrop>
  <HeadingPairs>
    <vt:vector size="6" baseType="variant">
      <vt:variant>
        <vt:lpstr>Gebruikte lettertypen</vt:lpstr>
      </vt:variant>
      <vt:variant>
        <vt:i4>4</vt:i4>
      </vt:variant>
      <vt:variant>
        <vt:lpstr>Thema</vt:lpstr>
      </vt:variant>
      <vt:variant>
        <vt:i4>1</vt:i4>
      </vt:variant>
      <vt:variant>
        <vt:lpstr>Diatitels</vt:lpstr>
      </vt:variant>
      <vt:variant>
        <vt:i4>31</vt:i4>
      </vt:variant>
    </vt:vector>
  </HeadingPairs>
  <TitlesOfParts>
    <vt:vector size="36" baseType="lpstr">
      <vt:lpstr>Aptos</vt:lpstr>
      <vt:lpstr>Arial</vt:lpstr>
      <vt:lpstr>Calibri</vt:lpstr>
      <vt:lpstr>Calibri Light</vt:lpstr>
      <vt:lpstr>Kantoorthema</vt:lpstr>
      <vt:lpstr>Monitor BoekStartcoach 2024-2025</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Resultaten monitor de Bibliotheek op school mbo 2021-2022</dc:title>
  <dc:creator>Inger Bos</dc:creator>
  <cp:lastModifiedBy>Iris Wierdsma</cp:lastModifiedBy>
  <cp:revision>107</cp:revision>
  <dcterms:created xsi:type="dcterms:W3CDTF">2021-04-16T11:40:49Z</dcterms:created>
  <dcterms:modified xsi:type="dcterms:W3CDTF">2025-02-14T08:22:15Z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0x010100F7A192F8AA5FE447AA5A3C639101FD63</vt:lpwstr>
  </property>
  <property fmtid="{D5CDD505-2E9C-101B-9397-08002B2CF9AE}" pid="3" name="MediaServiceImageTags">
    <vt:lpwstr/>
  </property>
</Properties>
</file>