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ink/ink1.xml" ContentType="application/inkml+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61" r:id="rId2"/>
  </p:sldMasterIdLst>
  <p:notesMasterIdLst>
    <p:notesMasterId r:id="rId28"/>
  </p:notesMasterIdLst>
  <p:handoutMasterIdLst>
    <p:handoutMasterId r:id="rId29"/>
  </p:handoutMasterIdLst>
  <p:sldIdLst>
    <p:sldId id="292" r:id="rId3"/>
    <p:sldId id="297" r:id="rId4"/>
    <p:sldId id="298" r:id="rId5"/>
    <p:sldId id="299" r:id="rId6"/>
    <p:sldId id="265" r:id="rId7"/>
    <p:sldId id="266" r:id="rId8"/>
    <p:sldId id="267" r:id="rId9"/>
    <p:sldId id="286" r:id="rId10"/>
    <p:sldId id="268" r:id="rId11"/>
    <p:sldId id="269" r:id="rId12"/>
    <p:sldId id="270" r:id="rId13"/>
    <p:sldId id="272" r:id="rId14"/>
    <p:sldId id="271" r:id="rId15"/>
    <p:sldId id="273" r:id="rId16"/>
    <p:sldId id="274" r:id="rId17"/>
    <p:sldId id="275" r:id="rId18"/>
    <p:sldId id="276" r:id="rId19"/>
    <p:sldId id="277" r:id="rId20"/>
    <p:sldId id="284" r:id="rId21"/>
    <p:sldId id="278" r:id="rId22"/>
    <p:sldId id="279" r:id="rId23"/>
    <p:sldId id="280" r:id="rId24"/>
    <p:sldId id="281" r:id="rId25"/>
    <p:sldId id="282" r:id="rId26"/>
    <p:sldId id="290" r:id="rId27"/>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73ECC0A-C29A-13D6-6C47-DDBFBBA9E0F9}" name="Jonneke Heesterbeek" initials="JH" userId="S::Jonneke.Heesterbeek@desan.nl::2bdbbad8-c78a-4917-921a-5aabe3a21bb2" providerId="AD"/>
  <p188:author id="{9D01F9EA-3768-252D-D9CF-DEAF83A40B0D}" name="nicolien de pater" initials="nd" userId="2c1c0cb080d8fd54" providerId="Windows Live"/>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Nicolien de Pater" initials="NdP" lastIdx="12" clrIdx="0">
    <p:extLst>
      <p:ext uri="{19B8F6BF-5375-455C-9EA6-DF929625EA0E}">
        <p15:presenceInfo xmlns:p15="http://schemas.microsoft.com/office/powerpoint/2012/main" userId="80239ca34ebed71f" providerId="Windows Live"/>
      </p:ext>
    </p:extLst>
  </p:cmAuthor>
  <p:cmAuthor id="2" name="Lottie Sluik" initials="LS" lastIdx="3" clrIdx="1">
    <p:extLst>
      <p:ext uri="{19B8F6BF-5375-455C-9EA6-DF929625EA0E}">
        <p15:presenceInfo xmlns:p15="http://schemas.microsoft.com/office/powerpoint/2012/main" userId="S::l.sluik@debieb.nl::4d59997c-55d3-441a-bf85-d8db84e7d95c"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28729"/>
    <a:srgbClr val="ED730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279" autoAdjust="0"/>
    <p:restoredTop sz="95699" autoAdjust="0"/>
  </p:normalViewPr>
  <p:slideViewPr>
    <p:cSldViewPr snapToGrid="0">
      <p:cViewPr varScale="1">
        <p:scale>
          <a:sx n="90" d="100"/>
          <a:sy n="90" d="100"/>
        </p:scale>
        <p:origin x="102" y="486"/>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94" d="100"/>
          <a:sy n="94" d="100"/>
        </p:scale>
        <p:origin x="4080" y="101"/>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commentAuthors" Target="commentAuthors.xml"/><Relationship Id="rId35" Type="http://schemas.microsoft.com/office/2018/10/relationships/authors" Target="authors.xml"/><Relationship Id="rId8" Type="http://schemas.openxmlformats.org/officeDocument/2006/relationships/slide" Target="slides/slide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a:extLst>
              <a:ext uri="{FF2B5EF4-FFF2-40B4-BE49-F238E27FC236}">
                <a16:creationId xmlns:a16="http://schemas.microsoft.com/office/drawing/2014/main" id="{67667492-ECDA-4A91-80C9-85BC7A867018}"/>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a:extLst>
              <a:ext uri="{FF2B5EF4-FFF2-40B4-BE49-F238E27FC236}">
                <a16:creationId xmlns:a16="http://schemas.microsoft.com/office/drawing/2014/main" id="{4B3AABA7-04B4-49E9-B6C1-B2F314741C3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97E8C92-9F47-4598-9EE0-26B28B9C3C50}" type="datetimeFigureOut">
              <a:rPr lang="nl-NL" smtClean="0"/>
              <a:t>25-2-2025</a:t>
            </a:fld>
            <a:endParaRPr lang="nl-NL"/>
          </a:p>
        </p:txBody>
      </p:sp>
      <p:sp>
        <p:nvSpPr>
          <p:cNvPr id="4" name="Tijdelijke aanduiding voor voettekst 3">
            <a:extLst>
              <a:ext uri="{FF2B5EF4-FFF2-40B4-BE49-F238E27FC236}">
                <a16:creationId xmlns:a16="http://schemas.microsoft.com/office/drawing/2014/main" id="{9EFB5012-09F1-4073-9136-E732025BDC04}"/>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5" name="Tijdelijke aanduiding voor dianummer 4">
            <a:extLst>
              <a:ext uri="{FF2B5EF4-FFF2-40B4-BE49-F238E27FC236}">
                <a16:creationId xmlns:a16="http://schemas.microsoft.com/office/drawing/2014/main" id="{608B479E-9566-4C31-9B2A-020181C619F6}"/>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2991C4E-82C5-4BD2-8D1D-2596C188017C}" type="slidenum">
              <a:rPr lang="nl-NL" smtClean="0"/>
              <a:t>‹nr.›</a:t>
            </a:fld>
            <a:endParaRPr lang="nl-NL"/>
          </a:p>
        </p:txBody>
      </p:sp>
    </p:spTree>
    <p:extLst>
      <p:ext uri="{BB962C8B-B14F-4D97-AF65-F5344CB8AC3E}">
        <p14:creationId xmlns:p14="http://schemas.microsoft.com/office/powerpoint/2010/main" val="237341320"/>
      </p:ext>
    </p:extLst>
  </p:cSld>
  <p:clrMap bg1="lt1" tx1="dk1" bg2="lt2" tx2="dk2" accent1="accent1" accent2="accent2" accent3="accent3" accent4="accent4" accent5="accent5" accent6="accent6" hlink="hlink" folHlink="folHlink"/>
</p:handoutMaster>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3-17T18:17:36.594"/>
    </inkml:context>
    <inkml:brush xml:id="br0">
      <inkml:brushProperty name="width" value="0.2" units="cm"/>
      <inkml:brushProperty name="height" value="0.2" units="cm"/>
      <inkml:brushProperty name="color" value="#F5F5F5"/>
    </inkml:brush>
  </inkml:definitions>
  <inkml:trace contextRef="#ctx0" brushRef="#br0">184 334 24575,'29'0'0,"19"0"0,16 0 0,8 0 0,-2-3 0,-9-2 0,-4-1 0,-8 1 0,-5 3 0,-12 2 0,-7-2 0,-3-1 0,-4-1 0,2-3 0,3 2 0,0-1 0,-3 2 0,-5 1 0,-2 1 0,0 2 0,4-1 0,5-1 0,3 0 0,0-3 0,0 1 0,1-2 0,3-1 0,6 0 0,2-1 0,2-2 0,0 0 0,-1 1 0,1 2 0,-3 3 0,-2 2 0,-3 2 0,-2 0 0,1 0 0,0 0 0,1 0 0,1 0 0,-3 0 0,-1 0 0,0 0 0,-3 0 0,5 0 0,0 0 0,1 0 0,-1 0 0,-1 0 0,1 0 0,4 0 0,-1 0 0,-2-2 0,-7 0 0,-4-1 0,0-1 0,5 1 0,4-1 0,-1-1 0,-4 1 0,-6 0 0,-11 2 0,-45-1 0,-7 2 0,-7 1 0,-6 0 0,2 0 0,-1 0 0,-1 0 0,0 0 0,5 0 0,3 0 0,-15 0 0,24 0 0,16 0 0,11 0 0,5 0 0,-4 0 0,-3 0 0,-2 0 0,-2 0 0,1 0 0,-4 0 0,-7-4 0,-6-3 0,-6-3 0,-2-2 0,-5 1 0,-5 1 0,-2-1 0,-1 0 0,6 3 0,12 3 0,10 3 0,11 2 0,9 0 0,2 0 0,-1 0 0,-5 0 0,-6 0 0,-6 0 0,-3 0 0,1 0 0,1 0 0,-1 0 0,-2 0 0,2 0 0,3 0 0,7 0 0,5 0 0,3 0 0,2 0 0,-3-3 0,-9-3 0,-8-3 0,-6-1 0,-1 2 0,3 2 0,4 1 0,4 1 0,5 2 0,4 0 0,4 1 0,3 1 0,2 2 0,3 6 0,1 14 0,1 10 0,0 8 0,0-1 0,0-8 0,0-9 0,3-9 0,6-7 0,14-5 0,13-7 0,10-8 0,0-7 0,-7-3 0,-11 2 0,-9 3 0,-7 4 0,-7 3 0,-1 4 0,-2 1 0,2-1 0,1-5 0,0-3 0,1-1 0,0 5 0,1 5 0,3 4 0,2 3 0,4 1 0,9 8 0,5 7 0,1 4 0,-4 1 0,-7-5 0,-1-3 0,1-2 0,3 0 0,1-4 0,-1-2 0,0-1 0,-1-1 0,2-1 0,7 0 0,9-2 0,3 0 0,1 0 0,-8 0 0,-8 0 0,-8 0 0,-5 0 0,0 0 0,3 2 0,7 3 0,9 0 0,10 2 0,8-3 0,3-1 0,1-2 0,-3-1 0,-3 0 0,-3 0 0,-4 0 0,-3 0 0,-3 1 0,-5 2 0,-5 0 0,-3 3 0,-1 1 0,3 4 0,4 3 0,2 1 0,1 0 0,-2-3 0,-1-3 0,2 0 0,4-2 0,4-2 0,0-2 0,-8-2 0,-7-1 0,-3 0 0,0 0 0,3 0 0,3 0 0,-2 0 0,-3 0 0,-7 0 0,-11 0 0,-40 0 0,0 0 0,-31 2 0,8 3 0,0 2 0,5 2 0,6 1 0,8-1 0,-1 1 0,-5 0 0,-5-1 0,-4-1 0,-1-1 0,-1-2 0,0-2 0,1 2 0,-2-3 0,-1 1 0,-2-2 0,4-1 0,7 0 0,9 0 0,7 0 0,7 0 0,4 0 0,1 0 0,-1 0 0,-3 0 0,-7 0 0,-5 0 0,-2 0 0,-2-2 0,2-1 0,-5 0 0,-2 1 0,-7 2 0,-4 0 0,2 0 0,3 0 0,9 0 0,5 0 0,5 0 0,1 0 0,-1 0 0,1 0 0,-2 0 0,1 0 0,2 0 0,1 0 0,2 0 0,2 0 0,1 0 0,0 0 0,1 0 0,-1 0 0,3 0 0,1 0 0,-1 0 0,2 0 0,-1 0 0,4 0 0,5 0 0,4 3 0,5 4 0,2 5 0,1 4 0,1 1 0,4 1 0,5-1 0,4 0 0,4 1 0,-1-1 0,-2 0 0,-4-3 0,-2-5 0,-3-4 0,7-4 0,10-3 0,10-2 0,13-5 0,10-7 0,2-3 0,1 0 0,-6 3 0,-5 3 0,-6 6 0,-4 0 0,-2 2 0,3 0 0,5 0 0,4 2 0,0 0 0,-3 3 0,-3 0 0,0 0 0,0 0 0,-1 0 0,-3 0 0,-2 0 0,-1 0 0,-1 0 0,2 0 0,-2 0 0,-1 0 0,1 0 0,2 0 0,5 0 0,3 0 0,-3 0 0,-6 0 0,-9 0 0,-5 0 0,-3 0 0,2 0 0,4 0 0,4 0 0,2 0 0,-1 0 0,0 0 0,1 0 0,2 0 0,1 0 0,-1 2 0,-1 1 0,-1 1 0,0 1 0,0-1 0,1 1 0,-1-2 0,-4 1 0,-5-1 0,-5 0 0,-7 0 0,0-1 0,1 2 0,4 1 0,9 2 0,0 2 0,-2-3 0,-7-1 0,-11-2 0,-2 1 0,-1 5 0,0-4 0,0 4 0,0-5 0,-6-1 0,-5 0 0,-9 0 0,-6 2 0,-5-1 0,2-1 0,4-1 0,9-2 0,3 2 0,-2 0 0,-7 2 0,-6 0 0,-5 1 0,2-1 0,5 0 0,4-2 0,4-2 0,-1 0 0,-2 0 0,1 0 0,2 0 0,5 0 0,3 0 0,2 0 0,-5 0 0,-9 0 0,-12 0 0,-8 0 0,-4 0 0,1 0 0,4 0 0,2 0 0,1 0 0,-1 0 0,2 0 0,1 0 0,2 0 0,5 0 0,3 0 0,5 0 0,2 0 0,1 0 0,0 0 0,-2 0 0,-1 0 0,1 0 0,1 0 0,2 0 0,-1 0 0,1 0 0,-3 0 0,-3 0 0,-2 0 0,-3 0 0,2 0 0,3 0 0,4 0 0,2 0 0,2 0 0,2 0 0,0 0 0,-1 0 0,-3 0 0,-3 0 0,0 0 0,1 0 0,5 0 0,3 0 0,5 0 0,1 0 0,-1 0 0,-3 0 0,-7 0 0,-3 0 0,1 0 0,4 0 0,8 0 0,3 0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66398ED-2E61-4329-B920-6A1CF31CC0D3}" type="datetimeFigureOut">
              <a:rPr lang="nl-NL" smtClean="0"/>
              <a:t>25-2-2025</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A988CD2-7D82-46A6-AFD1-38ECF71608B2}" type="slidenum">
              <a:rPr lang="nl-NL" smtClean="0"/>
              <a:t>‹nr.›</a:t>
            </a:fld>
            <a:endParaRPr lang="nl-NL"/>
          </a:p>
        </p:txBody>
      </p:sp>
    </p:spTree>
    <p:extLst>
      <p:ext uri="{BB962C8B-B14F-4D97-AF65-F5344CB8AC3E}">
        <p14:creationId xmlns:p14="http://schemas.microsoft.com/office/powerpoint/2010/main" val="5200439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381000" y="685800"/>
            <a:ext cx="6096000" cy="3429000"/>
          </a:xfrm>
        </p:spPr>
      </p:sp>
      <p:sp>
        <p:nvSpPr>
          <p:cNvPr id="3" name="Tijdelijke aanduiding voor notities 2"/>
          <p:cNvSpPr>
            <a:spLocks noGrp="1"/>
          </p:cNvSpPr>
          <p:nvPr>
            <p:ph type="body" idx="1"/>
          </p:nvPr>
        </p:nvSpPr>
        <p:spPr/>
        <p:txBody>
          <a:bodyPr/>
          <a:lstStyle/>
          <a:p>
            <a:endParaRPr lang="nl-NL" dirty="0"/>
          </a:p>
        </p:txBody>
      </p:sp>
    </p:spTree>
    <p:extLst>
      <p:ext uri="{BB962C8B-B14F-4D97-AF65-F5344CB8AC3E}">
        <p14:creationId xmlns:p14="http://schemas.microsoft.com/office/powerpoint/2010/main" val="173922930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dia">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9273E6A-2473-4412-B8F0-C86C8006E5C7}"/>
              </a:ext>
            </a:extLst>
          </p:cNvPr>
          <p:cNvSpPr>
            <a:spLocks noGrp="1"/>
          </p:cNvSpPr>
          <p:nvPr>
            <p:ph type="ctrTitle"/>
          </p:nvPr>
        </p:nvSpPr>
        <p:spPr>
          <a:xfrm>
            <a:off x="798394" y="348019"/>
            <a:ext cx="5152030" cy="1726441"/>
          </a:xfrm>
        </p:spPr>
        <p:txBody>
          <a:bodyPr anchor="b">
            <a:normAutofit/>
          </a:bodyPr>
          <a:lstStyle>
            <a:lvl1pPr algn="l">
              <a:defRPr sz="3200" b="1">
                <a:solidFill>
                  <a:schemeClr val="bg1"/>
                </a:solidFill>
              </a:defRPr>
            </a:lvl1pPr>
          </a:lstStyle>
          <a:p>
            <a:r>
              <a:rPr lang="nl-NL" dirty="0"/>
              <a:t>Klik om stijl te bewerken</a:t>
            </a:r>
          </a:p>
        </p:txBody>
      </p:sp>
    </p:spTree>
    <p:extLst>
      <p:ext uri="{BB962C8B-B14F-4D97-AF65-F5344CB8AC3E}">
        <p14:creationId xmlns:p14="http://schemas.microsoft.com/office/powerpoint/2010/main" val="38610655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_Aangepaste indeling">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352712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Aangepaste indeling">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419192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eldia">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9273E6A-2473-4412-B8F0-C86C8006E5C7}"/>
              </a:ext>
            </a:extLst>
          </p:cNvPr>
          <p:cNvSpPr>
            <a:spLocks noGrp="1"/>
          </p:cNvSpPr>
          <p:nvPr>
            <p:ph type="ctrTitle"/>
          </p:nvPr>
        </p:nvSpPr>
        <p:spPr>
          <a:xfrm>
            <a:off x="798394" y="348019"/>
            <a:ext cx="5152030" cy="1726441"/>
          </a:xfrm>
        </p:spPr>
        <p:txBody>
          <a:bodyPr anchor="b">
            <a:normAutofit/>
          </a:bodyPr>
          <a:lstStyle>
            <a:lvl1pPr algn="l">
              <a:defRPr sz="3200" b="1">
                <a:solidFill>
                  <a:schemeClr val="bg1"/>
                </a:solidFill>
              </a:defRPr>
            </a:lvl1pPr>
          </a:lstStyle>
          <a:p>
            <a:r>
              <a:rPr lang="nl-NL" dirty="0"/>
              <a:t>Klik om stijl te bewerken</a:t>
            </a:r>
          </a:p>
        </p:txBody>
      </p:sp>
    </p:spTree>
    <p:extLst>
      <p:ext uri="{BB962C8B-B14F-4D97-AF65-F5344CB8AC3E}">
        <p14:creationId xmlns:p14="http://schemas.microsoft.com/office/powerpoint/2010/main" val="390878890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E70EC3A-3133-4294-BCB8-B4610FB69329}"/>
              </a:ext>
            </a:extLst>
          </p:cNvPr>
          <p:cNvSpPr>
            <a:spLocks noGrp="1"/>
          </p:cNvSpPr>
          <p:nvPr>
            <p:ph type="title"/>
          </p:nvPr>
        </p:nvSpPr>
        <p:spPr/>
        <p:txBody>
          <a:bodyPr/>
          <a:lstStyle>
            <a:lvl1pPr>
              <a:defRPr b="0"/>
            </a:lvl1pPr>
          </a:lstStyle>
          <a:p>
            <a:r>
              <a:rPr lang="nl-NL" dirty="0"/>
              <a:t>Klik om stijl te bewerken</a:t>
            </a:r>
          </a:p>
        </p:txBody>
      </p:sp>
      <p:sp>
        <p:nvSpPr>
          <p:cNvPr id="3" name="Tijdelijke aanduiding voor inhoud 2">
            <a:extLst>
              <a:ext uri="{FF2B5EF4-FFF2-40B4-BE49-F238E27FC236}">
                <a16:creationId xmlns:a16="http://schemas.microsoft.com/office/drawing/2014/main" id="{16911DF6-08F3-4A47-AAE1-154B419BC4F5}"/>
              </a:ext>
            </a:extLst>
          </p:cNvPr>
          <p:cNvSpPr>
            <a:spLocks noGrp="1"/>
          </p:cNvSpPr>
          <p:nvPr>
            <p:ph idx="1"/>
          </p:nvPr>
        </p:nvSpPr>
        <p:spPr/>
        <p:txBody>
          <a:bodyPr/>
          <a:lstStyle/>
          <a:p>
            <a:pPr lvl="0"/>
            <a:r>
              <a:rPr lang="nl-NL" dirty="0"/>
              <a:t>Klikken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4" name="Tijdelijke aanduiding voor datum 3">
            <a:extLst>
              <a:ext uri="{FF2B5EF4-FFF2-40B4-BE49-F238E27FC236}">
                <a16:creationId xmlns:a16="http://schemas.microsoft.com/office/drawing/2014/main" id="{EC61AFEC-933A-4F42-8EE7-4FAF2F248107}"/>
              </a:ext>
            </a:extLst>
          </p:cNvPr>
          <p:cNvSpPr>
            <a:spLocks noGrp="1"/>
          </p:cNvSpPr>
          <p:nvPr>
            <p:ph type="dt" sz="half" idx="10"/>
          </p:nvPr>
        </p:nvSpPr>
        <p:spPr/>
        <p:txBody>
          <a:bodyPr/>
          <a:lstStyle/>
          <a:p>
            <a:endParaRPr lang="nl-NL" dirty="0"/>
          </a:p>
        </p:txBody>
      </p:sp>
      <p:sp>
        <p:nvSpPr>
          <p:cNvPr id="5" name="Tijdelijke aanduiding voor voettekst 4">
            <a:extLst>
              <a:ext uri="{FF2B5EF4-FFF2-40B4-BE49-F238E27FC236}">
                <a16:creationId xmlns:a16="http://schemas.microsoft.com/office/drawing/2014/main" id="{155D000C-C2E8-47A8-B4CA-E27231149DD2}"/>
              </a:ext>
            </a:extLst>
          </p:cNvPr>
          <p:cNvSpPr>
            <a:spLocks noGrp="1"/>
          </p:cNvSpPr>
          <p:nvPr>
            <p:ph type="ftr" sz="quarter" idx="11"/>
          </p:nvPr>
        </p:nvSpPr>
        <p:spPr/>
        <p:txBody>
          <a:bodyPr/>
          <a:lstStyle/>
          <a:p>
            <a:r>
              <a:rPr lang="nl-NL" dirty="0"/>
              <a:t>Instructie Rapportage Monitor </a:t>
            </a:r>
            <a:r>
              <a:rPr lang="nl-NL" dirty="0" err="1"/>
              <a:t>BoekStartin</a:t>
            </a:r>
            <a:r>
              <a:rPr lang="nl-NL" dirty="0"/>
              <a:t> de Kinderopvang 2022-2023</a:t>
            </a:r>
          </a:p>
        </p:txBody>
      </p:sp>
      <p:sp>
        <p:nvSpPr>
          <p:cNvPr id="6" name="Tijdelijke aanduiding voor dianummer 5">
            <a:extLst>
              <a:ext uri="{FF2B5EF4-FFF2-40B4-BE49-F238E27FC236}">
                <a16:creationId xmlns:a16="http://schemas.microsoft.com/office/drawing/2014/main" id="{715F5C8A-238F-4F88-B21D-9AE9120FA5C2}"/>
              </a:ext>
            </a:extLst>
          </p:cNvPr>
          <p:cNvSpPr>
            <a:spLocks noGrp="1"/>
          </p:cNvSpPr>
          <p:nvPr>
            <p:ph type="sldNum" sz="quarter" idx="12"/>
          </p:nvPr>
        </p:nvSpPr>
        <p:spPr>
          <a:xfrm>
            <a:off x="9896992" y="6366491"/>
            <a:ext cx="918950" cy="365125"/>
          </a:xfrm>
        </p:spPr>
        <p:txBody>
          <a:bodyPr/>
          <a:lstStyle/>
          <a:p>
            <a:fld id="{C7441D57-DC9D-4931-8D2E-C583585A4257}" type="slidenum">
              <a:rPr lang="nl-NL" smtClean="0"/>
              <a:t>‹nr.›</a:t>
            </a:fld>
            <a:endParaRPr lang="nl-NL" dirty="0"/>
          </a:p>
        </p:txBody>
      </p:sp>
    </p:spTree>
    <p:extLst>
      <p:ext uri="{BB962C8B-B14F-4D97-AF65-F5344CB8AC3E}">
        <p14:creationId xmlns:p14="http://schemas.microsoft.com/office/powerpoint/2010/main" val="15621952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DABD246-44F8-4B73-8349-B20AE1E90A72}"/>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347164EC-A74B-4F14-9767-18DD5EDC75F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Tijdelijke aanduiding voor datum 3">
            <a:extLst>
              <a:ext uri="{FF2B5EF4-FFF2-40B4-BE49-F238E27FC236}">
                <a16:creationId xmlns:a16="http://schemas.microsoft.com/office/drawing/2014/main" id="{4DF13367-7820-4CC0-AB23-023C76E104B3}"/>
              </a:ext>
            </a:extLst>
          </p:cNvPr>
          <p:cNvSpPr>
            <a:spLocks noGrp="1"/>
          </p:cNvSpPr>
          <p:nvPr>
            <p:ph type="dt" sz="half" idx="10"/>
          </p:nvPr>
        </p:nvSpPr>
        <p:spPr/>
        <p:txBody>
          <a:bodyPr/>
          <a:lstStyle/>
          <a:p>
            <a:endParaRPr lang="nl-NL" dirty="0"/>
          </a:p>
        </p:txBody>
      </p:sp>
      <p:sp>
        <p:nvSpPr>
          <p:cNvPr id="5" name="Tijdelijke aanduiding voor voettekst 4">
            <a:extLst>
              <a:ext uri="{FF2B5EF4-FFF2-40B4-BE49-F238E27FC236}">
                <a16:creationId xmlns:a16="http://schemas.microsoft.com/office/drawing/2014/main" id="{DA34955E-959E-4D38-ADF7-BE94DCBE42CD}"/>
              </a:ext>
            </a:extLst>
          </p:cNvPr>
          <p:cNvSpPr>
            <a:spLocks noGrp="1"/>
          </p:cNvSpPr>
          <p:nvPr>
            <p:ph type="ftr" sz="quarter" idx="11"/>
          </p:nvPr>
        </p:nvSpPr>
        <p:spPr/>
        <p:txBody>
          <a:bodyPr/>
          <a:lstStyle/>
          <a:p>
            <a:r>
              <a:rPr lang="nl-NL" dirty="0"/>
              <a:t>Instructie Rapportage Monitor </a:t>
            </a:r>
            <a:r>
              <a:rPr lang="nl-NL" dirty="0" err="1"/>
              <a:t>BoekStartin</a:t>
            </a:r>
            <a:r>
              <a:rPr lang="nl-NL" dirty="0"/>
              <a:t> de Kinderopvang 2022-2023</a:t>
            </a:r>
          </a:p>
        </p:txBody>
      </p:sp>
      <p:sp>
        <p:nvSpPr>
          <p:cNvPr id="6" name="Tijdelijke aanduiding voor dianummer 5">
            <a:extLst>
              <a:ext uri="{FF2B5EF4-FFF2-40B4-BE49-F238E27FC236}">
                <a16:creationId xmlns:a16="http://schemas.microsoft.com/office/drawing/2014/main" id="{837E5943-06AD-434B-B8FF-64229EE315D1}"/>
              </a:ext>
            </a:extLst>
          </p:cNvPr>
          <p:cNvSpPr>
            <a:spLocks noGrp="1"/>
          </p:cNvSpPr>
          <p:nvPr>
            <p:ph type="sldNum" sz="quarter" idx="12"/>
          </p:nvPr>
        </p:nvSpPr>
        <p:spPr/>
        <p:txBody>
          <a:bodyPr/>
          <a:lstStyle/>
          <a:p>
            <a:fld id="{C7441D57-DC9D-4931-8D2E-C583585A4257}" type="slidenum">
              <a:rPr lang="nl-NL" smtClean="0"/>
              <a:t>‹nr.›</a:t>
            </a:fld>
            <a:endParaRPr lang="nl-NL" dirty="0"/>
          </a:p>
        </p:txBody>
      </p:sp>
    </p:spTree>
    <p:extLst>
      <p:ext uri="{BB962C8B-B14F-4D97-AF65-F5344CB8AC3E}">
        <p14:creationId xmlns:p14="http://schemas.microsoft.com/office/powerpoint/2010/main" val="173818528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BE6F949-5E46-48E1-800A-651C719E10E9}"/>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FD0E08DC-9223-4941-9961-6CC9ACA6842C}"/>
              </a:ext>
            </a:extLst>
          </p:cNvPr>
          <p:cNvSpPr>
            <a:spLocks noGrp="1"/>
          </p:cNvSpPr>
          <p:nvPr>
            <p:ph sz="half" idx="1"/>
          </p:nvPr>
        </p:nvSpPr>
        <p:spPr>
          <a:xfrm>
            <a:off x="641446" y="1985749"/>
            <a:ext cx="5261212" cy="3903260"/>
          </a:xfrm>
        </p:spPr>
        <p:txBody>
          <a:bodyPr/>
          <a:lstStyle/>
          <a:p>
            <a:pPr lvl="0"/>
            <a:r>
              <a:rPr lang="nl-NL" dirty="0"/>
              <a:t>Klikken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4" name="Tijdelijke aanduiding voor inhoud 3">
            <a:extLst>
              <a:ext uri="{FF2B5EF4-FFF2-40B4-BE49-F238E27FC236}">
                <a16:creationId xmlns:a16="http://schemas.microsoft.com/office/drawing/2014/main" id="{5610C32C-6E8E-4E7F-ADF9-4163F370A2FD}"/>
              </a:ext>
            </a:extLst>
          </p:cNvPr>
          <p:cNvSpPr>
            <a:spLocks noGrp="1"/>
          </p:cNvSpPr>
          <p:nvPr>
            <p:ph sz="half" idx="2"/>
          </p:nvPr>
        </p:nvSpPr>
        <p:spPr>
          <a:xfrm>
            <a:off x="6092588" y="1985749"/>
            <a:ext cx="5261212" cy="3903260"/>
          </a:xfrm>
        </p:spPr>
        <p:txBody>
          <a:bodyPr/>
          <a:lstStyle/>
          <a:p>
            <a:pPr lvl="0"/>
            <a:r>
              <a:rPr lang="nl-NL" dirty="0"/>
              <a:t>Klikken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5" name="Tijdelijke aanduiding voor datum 4">
            <a:extLst>
              <a:ext uri="{FF2B5EF4-FFF2-40B4-BE49-F238E27FC236}">
                <a16:creationId xmlns:a16="http://schemas.microsoft.com/office/drawing/2014/main" id="{FCBDC94A-CFC6-4E32-8D39-EF476FF4A22F}"/>
              </a:ext>
            </a:extLst>
          </p:cNvPr>
          <p:cNvSpPr>
            <a:spLocks noGrp="1"/>
          </p:cNvSpPr>
          <p:nvPr>
            <p:ph type="dt" sz="half" idx="10"/>
          </p:nvPr>
        </p:nvSpPr>
        <p:spPr/>
        <p:txBody>
          <a:bodyPr/>
          <a:lstStyle/>
          <a:p>
            <a:endParaRPr lang="nl-NL" dirty="0"/>
          </a:p>
        </p:txBody>
      </p:sp>
      <p:sp>
        <p:nvSpPr>
          <p:cNvPr id="6" name="Tijdelijke aanduiding voor voettekst 5">
            <a:extLst>
              <a:ext uri="{FF2B5EF4-FFF2-40B4-BE49-F238E27FC236}">
                <a16:creationId xmlns:a16="http://schemas.microsoft.com/office/drawing/2014/main" id="{36FC193C-5350-4200-B1A5-ECB9A3D4EC0D}"/>
              </a:ext>
            </a:extLst>
          </p:cNvPr>
          <p:cNvSpPr>
            <a:spLocks noGrp="1"/>
          </p:cNvSpPr>
          <p:nvPr>
            <p:ph type="ftr" sz="quarter" idx="11"/>
          </p:nvPr>
        </p:nvSpPr>
        <p:spPr/>
        <p:txBody>
          <a:bodyPr/>
          <a:lstStyle/>
          <a:p>
            <a:r>
              <a:rPr lang="nl-NL" dirty="0"/>
              <a:t>Instructie Rapportage Monitor </a:t>
            </a:r>
            <a:r>
              <a:rPr lang="nl-NL" dirty="0" err="1"/>
              <a:t>BoekStartin</a:t>
            </a:r>
            <a:r>
              <a:rPr lang="nl-NL" dirty="0"/>
              <a:t> de Kinderopvang 2022-2023</a:t>
            </a:r>
          </a:p>
        </p:txBody>
      </p:sp>
      <p:sp>
        <p:nvSpPr>
          <p:cNvPr id="7" name="Tijdelijke aanduiding voor dianummer 6">
            <a:extLst>
              <a:ext uri="{FF2B5EF4-FFF2-40B4-BE49-F238E27FC236}">
                <a16:creationId xmlns:a16="http://schemas.microsoft.com/office/drawing/2014/main" id="{D4C897CB-46BD-4432-84DE-A1B06EC8CA6A}"/>
              </a:ext>
            </a:extLst>
          </p:cNvPr>
          <p:cNvSpPr>
            <a:spLocks noGrp="1"/>
          </p:cNvSpPr>
          <p:nvPr>
            <p:ph type="sldNum" sz="quarter" idx="12"/>
          </p:nvPr>
        </p:nvSpPr>
        <p:spPr/>
        <p:txBody>
          <a:bodyPr/>
          <a:lstStyle/>
          <a:p>
            <a:fld id="{C7441D57-DC9D-4931-8D2E-C583585A4257}" type="slidenum">
              <a:rPr lang="nl-NL" smtClean="0"/>
              <a:t>‹nr.›</a:t>
            </a:fld>
            <a:endParaRPr lang="nl-NL" dirty="0"/>
          </a:p>
        </p:txBody>
      </p:sp>
    </p:spTree>
    <p:extLst>
      <p:ext uri="{BB962C8B-B14F-4D97-AF65-F5344CB8AC3E}">
        <p14:creationId xmlns:p14="http://schemas.microsoft.com/office/powerpoint/2010/main" val="40506553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4A274D5-D146-4107-81AD-F4C8D8C96B0E}"/>
              </a:ext>
            </a:extLst>
          </p:cNvPr>
          <p:cNvSpPr>
            <a:spLocks noGrp="1"/>
          </p:cNvSpPr>
          <p:nvPr>
            <p:ph type="title"/>
          </p:nvPr>
        </p:nvSpPr>
        <p:spPr/>
        <p:txBody>
          <a:bodyPr/>
          <a:lstStyle/>
          <a:p>
            <a:r>
              <a:rPr lang="nl-NL" dirty="0"/>
              <a:t>Klik om stijl te bewerken</a:t>
            </a:r>
          </a:p>
        </p:txBody>
      </p:sp>
      <p:sp>
        <p:nvSpPr>
          <p:cNvPr id="5" name="Tijdelijke aanduiding voor dianummer 4">
            <a:extLst>
              <a:ext uri="{FF2B5EF4-FFF2-40B4-BE49-F238E27FC236}">
                <a16:creationId xmlns:a16="http://schemas.microsoft.com/office/drawing/2014/main" id="{33648D17-C789-4CCE-B19D-84A156A615FE}"/>
              </a:ext>
            </a:extLst>
          </p:cNvPr>
          <p:cNvSpPr>
            <a:spLocks noGrp="1"/>
          </p:cNvSpPr>
          <p:nvPr>
            <p:ph type="sldNum" sz="quarter" idx="12"/>
          </p:nvPr>
        </p:nvSpPr>
        <p:spPr/>
        <p:txBody>
          <a:bodyPr/>
          <a:lstStyle/>
          <a:p>
            <a:fld id="{C7441D57-DC9D-4931-8D2E-C583585A4257}" type="slidenum">
              <a:rPr lang="nl-NL" smtClean="0"/>
              <a:t>‹nr.›</a:t>
            </a:fld>
            <a:endParaRPr lang="nl-NL" dirty="0"/>
          </a:p>
        </p:txBody>
      </p:sp>
    </p:spTree>
    <p:extLst>
      <p:ext uri="{BB962C8B-B14F-4D97-AF65-F5344CB8AC3E}">
        <p14:creationId xmlns:p14="http://schemas.microsoft.com/office/powerpoint/2010/main" val="133516463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77938657-5BCE-4961-A061-248F6D6C2197}"/>
              </a:ext>
            </a:extLst>
          </p:cNvPr>
          <p:cNvSpPr>
            <a:spLocks noGrp="1"/>
          </p:cNvSpPr>
          <p:nvPr>
            <p:ph type="dt" sz="half" idx="10"/>
          </p:nvPr>
        </p:nvSpPr>
        <p:spPr/>
        <p:txBody>
          <a:bodyPr/>
          <a:lstStyle/>
          <a:p>
            <a:endParaRPr lang="nl-NL" dirty="0"/>
          </a:p>
        </p:txBody>
      </p:sp>
      <p:sp>
        <p:nvSpPr>
          <p:cNvPr id="3" name="Tijdelijke aanduiding voor voettekst 2">
            <a:extLst>
              <a:ext uri="{FF2B5EF4-FFF2-40B4-BE49-F238E27FC236}">
                <a16:creationId xmlns:a16="http://schemas.microsoft.com/office/drawing/2014/main" id="{02A843F7-BE4B-4F75-A3E9-A86069C87241}"/>
              </a:ext>
            </a:extLst>
          </p:cNvPr>
          <p:cNvSpPr>
            <a:spLocks noGrp="1"/>
          </p:cNvSpPr>
          <p:nvPr>
            <p:ph type="ftr" sz="quarter" idx="11"/>
          </p:nvPr>
        </p:nvSpPr>
        <p:spPr/>
        <p:txBody>
          <a:bodyPr/>
          <a:lstStyle/>
          <a:p>
            <a:r>
              <a:rPr lang="nl-NL" dirty="0"/>
              <a:t>Instructie Rapportage Monitor </a:t>
            </a:r>
            <a:r>
              <a:rPr lang="nl-NL" dirty="0" err="1"/>
              <a:t>BoekStartin</a:t>
            </a:r>
            <a:r>
              <a:rPr lang="nl-NL" dirty="0"/>
              <a:t> de Kinderopvang 2022-2023</a:t>
            </a:r>
          </a:p>
        </p:txBody>
      </p:sp>
      <p:sp>
        <p:nvSpPr>
          <p:cNvPr id="4" name="Tijdelijke aanduiding voor dianummer 3">
            <a:extLst>
              <a:ext uri="{FF2B5EF4-FFF2-40B4-BE49-F238E27FC236}">
                <a16:creationId xmlns:a16="http://schemas.microsoft.com/office/drawing/2014/main" id="{7C5923DD-A81D-4E67-842E-D37A75C95110}"/>
              </a:ext>
            </a:extLst>
          </p:cNvPr>
          <p:cNvSpPr>
            <a:spLocks noGrp="1"/>
          </p:cNvSpPr>
          <p:nvPr>
            <p:ph type="sldNum" sz="quarter" idx="12"/>
          </p:nvPr>
        </p:nvSpPr>
        <p:spPr/>
        <p:txBody>
          <a:bodyPr/>
          <a:lstStyle/>
          <a:p>
            <a:fld id="{C7441D57-DC9D-4931-8D2E-C583585A4257}" type="slidenum">
              <a:rPr lang="nl-NL" smtClean="0"/>
              <a:t>‹nr.›</a:t>
            </a:fld>
            <a:endParaRPr lang="nl-NL" dirty="0"/>
          </a:p>
        </p:txBody>
      </p:sp>
    </p:spTree>
    <p:extLst>
      <p:ext uri="{BB962C8B-B14F-4D97-AF65-F5344CB8AC3E}">
        <p14:creationId xmlns:p14="http://schemas.microsoft.com/office/powerpoint/2010/main" val="405974401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E7C204D-0D2C-43AA-84B8-5B41BFA85A49}"/>
              </a:ext>
            </a:extLst>
          </p:cNvPr>
          <p:cNvSpPr>
            <a:spLocks noGrp="1"/>
          </p:cNvSpPr>
          <p:nvPr>
            <p:ph type="title"/>
          </p:nvPr>
        </p:nvSpPr>
        <p:spPr>
          <a:xfrm>
            <a:off x="641446" y="987424"/>
            <a:ext cx="4130580" cy="1069975"/>
          </a:xfrm>
        </p:spPr>
        <p:txBody>
          <a:bodyPr anchor="b"/>
          <a:lstStyle>
            <a:lvl1pPr>
              <a:defRPr sz="3200"/>
            </a:lvl1pPr>
          </a:lstStyle>
          <a:p>
            <a:r>
              <a:rPr lang="nl-NL" dirty="0"/>
              <a:t>Klik om stijl te bewerken</a:t>
            </a:r>
          </a:p>
        </p:txBody>
      </p:sp>
      <p:sp>
        <p:nvSpPr>
          <p:cNvPr id="3" name="Tijdelijke aanduiding voor inhoud 2">
            <a:extLst>
              <a:ext uri="{FF2B5EF4-FFF2-40B4-BE49-F238E27FC236}">
                <a16:creationId xmlns:a16="http://schemas.microsoft.com/office/drawing/2014/main" id="{D60F95E2-1CA2-4AB5-AD15-354893F9849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49F5EA14-2A8B-4B99-AC42-56F36DB04C50}"/>
              </a:ext>
            </a:extLst>
          </p:cNvPr>
          <p:cNvSpPr>
            <a:spLocks noGrp="1"/>
          </p:cNvSpPr>
          <p:nvPr>
            <p:ph type="body" sz="half" idx="2"/>
          </p:nvPr>
        </p:nvSpPr>
        <p:spPr>
          <a:xfrm>
            <a:off x="641446" y="2057400"/>
            <a:ext cx="4130580"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D1589486-FB39-4B12-BE24-FC3F48B947E0}"/>
              </a:ext>
            </a:extLst>
          </p:cNvPr>
          <p:cNvSpPr>
            <a:spLocks noGrp="1"/>
          </p:cNvSpPr>
          <p:nvPr>
            <p:ph type="dt" sz="half" idx="10"/>
          </p:nvPr>
        </p:nvSpPr>
        <p:spPr/>
        <p:txBody>
          <a:bodyPr/>
          <a:lstStyle/>
          <a:p>
            <a:endParaRPr lang="nl-NL" dirty="0"/>
          </a:p>
        </p:txBody>
      </p:sp>
      <p:sp>
        <p:nvSpPr>
          <p:cNvPr id="6" name="Tijdelijke aanduiding voor voettekst 5">
            <a:extLst>
              <a:ext uri="{FF2B5EF4-FFF2-40B4-BE49-F238E27FC236}">
                <a16:creationId xmlns:a16="http://schemas.microsoft.com/office/drawing/2014/main" id="{C457A051-AD09-4C47-AA3F-D71CE5DBC2CE}"/>
              </a:ext>
            </a:extLst>
          </p:cNvPr>
          <p:cNvSpPr>
            <a:spLocks noGrp="1"/>
          </p:cNvSpPr>
          <p:nvPr>
            <p:ph type="ftr" sz="quarter" idx="11"/>
          </p:nvPr>
        </p:nvSpPr>
        <p:spPr/>
        <p:txBody>
          <a:bodyPr/>
          <a:lstStyle/>
          <a:p>
            <a:r>
              <a:rPr lang="nl-NL" dirty="0"/>
              <a:t>Instructie Rapportage Monitor </a:t>
            </a:r>
            <a:r>
              <a:rPr lang="nl-NL" dirty="0" err="1"/>
              <a:t>BoekStartin</a:t>
            </a:r>
            <a:r>
              <a:rPr lang="nl-NL" dirty="0"/>
              <a:t> de Kinderopvang 2022-2023</a:t>
            </a:r>
          </a:p>
        </p:txBody>
      </p:sp>
      <p:sp>
        <p:nvSpPr>
          <p:cNvPr id="7" name="Tijdelijke aanduiding voor dianummer 6">
            <a:extLst>
              <a:ext uri="{FF2B5EF4-FFF2-40B4-BE49-F238E27FC236}">
                <a16:creationId xmlns:a16="http://schemas.microsoft.com/office/drawing/2014/main" id="{6EA9668A-0F5C-485E-AA28-8A2CD2A055BF}"/>
              </a:ext>
            </a:extLst>
          </p:cNvPr>
          <p:cNvSpPr>
            <a:spLocks noGrp="1"/>
          </p:cNvSpPr>
          <p:nvPr>
            <p:ph type="sldNum" sz="quarter" idx="12"/>
          </p:nvPr>
        </p:nvSpPr>
        <p:spPr/>
        <p:txBody>
          <a:bodyPr/>
          <a:lstStyle/>
          <a:p>
            <a:fld id="{C7441D57-DC9D-4931-8D2E-C583585A4257}" type="slidenum">
              <a:rPr lang="nl-NL" smtClean="0"/>
              <a:t>‹nr.›</a:t>
            </a:fld>
            <a:endParaRPr lang="nl-NL" dirty="0"/>
          </a:p>
        </p:txBody>
      </p:sp>
    </p:spTree>
    <p:extLst>
      <p:ext uri="{BB962C8B-B14F-4D97-AF65-F5344CB8AC3E}">
        <p14:creationId xmlns:p14="http://schemas.microsoft.com/office/powerpoint/2010/main" val="271719641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28CF987-9BA0-4C83-B16B-E62CBC525D42}"/>
              </a:ext>
            </a:extLst>
          </p:cNvPr>
          <p:cNvSpPr>
            <a:spLocks noGrp="1"/>
          </p:cNvSpPr>
          <p:nvPr>
            <p:ph type="title"/>
          </p:nvPr>
        </p:nvSpPr>
        <p:spPr>
          <a:xfrm>
            <a:off x="641446" y="987424"/>
            <a:ext cx="4130580" cy="1069975"/>
          </a:xfrm>
        </p:spPr>
        <p:txBody>
          <a:bodyPr anchor="b"/>
          <a:lstStyle>
            <a:lvl1pPr>
              <a:defRPr sz="3200"/>
            </a:lvl1pPr>
          </a:lstStyle>
          <a:p>
            <a:r>
              <a:rPr lang="nl-NL" dirty="0"/>
              <a:t>Klik om stijl te bewerken</a:t>
            </a:r>
          </a:p>
        </p:txBody>
      </p:sp>
      <p:sp>
        <p:nvSpPr>
          <p:cNvPr id="3" name="Tijdelijke aanduiding voor afbeelding 2">
            <a:extLst>
              <a:ext uri="{FF2B5EF4-FFF2-40B4-BE49-F238E27FC236}">
                <a16:creationId xmlns:a16="http://schemas.microsoft.com/office/drawing/2014/main" id="{83DA0012-BCC5-4267-816C-2A79AC44507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dirty="0"/>
          </a:p>
        </p:txBody>
      </p:sp>
      <p:sp>
        <p:nvSpPr>
          <p:cNvPr id="4" name="Tijdelijke aanduiding voor tekst 3">
            <a:extLst>
              <a:ext uri="{FF2B5EF4-FFF2-40B4-BE49-F238E27FC236}">
                <a16:creationId xmlns:a16="http://schemas.microsoft.com/office/drawing/2014/main" id="{B4B78955-50C7-4247-9BB4-894C0EB418BB}"/>
              </a:ext>
            </a:extLst>
          </p:cNvPr>
          <p:cNvSpPr>
            <a:spLocks noGrp="1"/>
          </p:cNvSpPr>
          <p:nvPr>
            <p:ph type="body" sz="half" idx="2"/>
          </p:nvPr>
        </p:nvSpPr>
        <p:spPr>
          <a:xfrm>
            <a:off x="641446" y="2057400"/>
            <a:ext cx="4130580"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dirty="0"/>
              <a:t>Klikken om de tekststijl van het model te bewerken</a:t>
            </a:r>
          </a:p>
        </p:txBody>
      </p:sp>
      <p:sp>
        <p:nvSpPr>
          <p:cNvPr id="5" name="Tijdelijke aanduiding voor datum 4">
            <a:extLst>
              <a:ext uri="{FF2B5EF4-FFF2-40B4-BE49-F238E27FC236}">
                <a16:creationId xmlns:a16="http://schemas.microsoft.com/office/drawing/2014/main" id="{B4F6FD2C-3B7F-4087-B132-4834412B3CC0}"/>
              </a:ext>
            </a:extLst>
          </p:cNvPr>
          <p:cNvSpPr>
            <a:spLocks noGrp="1"/>
          </p:cNvSpPr>
          <p:nvPr>
            <p:ph type="dt" sz="half" idx="10"/>
          </p:nvPr>
        </p:nvSpPr>
        <p:spPr/>
        <p:txBody>
          <a:bodyPr/>
          <a:lstStyle/>
          <a:p>
            <a:endParaRPr lang="nl-NL" dirty="0"/>
          </a:p>
        </p:txBody>
      </p:sp>
      <p:sp>
        <p:nvSpPr>
          <p:cNvPr id="6" name="Tijdelijke aanduiding voor voettekst 5">
            <a:extLst>
              <a:ext uri="{FF2B5EF4-FFF2-40B4-BE49-F238E27FC236}">
                <a16:creationId xmlns:a16="http://schemas.microsoft.com/office/drawing/2014/main" id="{EB7D27EA-1F70-4998-915A-2D5A7B61EA7D}"/>
              </a:ext>
            </a:extLst>
          </p:cNvPr>
          <p:cNvSpPr>
            <a:spLocks noGrp="1"/>
          </p:cNvSpPr>
          <p:nvPr>
            <p:ph type="ftr" sz="quarter" idx="11"/>
          </p:nvPr>
        </p:nvSpPr>
        <p:spPr/>
        <p:txBody>
          <a:bodyPr/>
          <a:lstStyle/>
          <a:p>
            <a:r>
              <a:rPr lang="nl-NL" dirty="0"/>
              <a:t>Instructie Rapportage Monitor </a:t>
            </a:r>
            <a:r>
              <a:rPr lang="nl-NL" dirty="0" err="1"/>
              <a:t>BoekStartin</a:t>
            </a:r>
            <a:r>
              <a:rPr lang="nl-NL" dirty="0"/>
              <a:t> de Kinderopvang 2022-2023</a:t>
            </a:r>
          </a:p>
        </p:txBody>
      </p:sp>
      <p:sp>
        <p:nvSpPr>
          <p:cNvPr id="7" name="Tijdelijke aanduiding voor dianummer 6">
            <a:extLst>
              <a:ext uri="{FF2B5EF4-FFF2-40B4-BE49-F238E27FC236}">
                <a16:creationId xmlns:a16="http://schemas.microsoft.com/office/drawing/2014/main" id="{88DE4E89-BDAB-4696-9B35-D8E8095A0E26}"/>
              </a:ext>
            </a:extLst>
          </p:cNvPr>
          <p:cNvSpPr>
            <a:spLocks noGrp="1"/>
          </p:cNvSpPr>
          <p:nvPr>
            <p:ph type="sldNum" sz="quarter" idx="12"/>
          </p:nvPr>
        </p:nvSpPr>
        <p:spPr/>
        <p:txBody>
          <a:bodyPr/>
          <a:lstStyle/>
          <a:p>
            <a:fld id="{C7441D57-DC9D-4931-8D2E-C583585A4257}" type="slidenum">
              <a:rPr lang="nl-NL" smtClean="0"/>
              <a:t>‹nr.›</a:t>
            </a:fld>
            <a:endParaRPr lang="nl-NL" dirty="0"/>
          </a:p>
        </p:txBody>
      </p:sp>
    </p:spTree>
    <p:extLst>
      <p:ext uri="{BB962C8B-B14F-4D97-AF65-F5344CB8AC3E}">
        <p14:creationId xmlns:p14="http://schemas.microsoft.com/office/powerpoint/2010/main" val="684911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E70EC3A-3133-4294-BCB8-B4610FB69329}"/>
              </a:ext>
            </a:extLst>
          </p:cNvPr>
          <p:cNvSpPr>
            <a:spLocks noGrp="1"/>
          </p:cNvSpPr>
          <p:nvPr>
            <p:ph type="title"/>
          </p:nvPr>
        </p:nvSpPr>
        <p:spPr/>
        <p:txBody>
          <a:bodyPr/>
          <a:lstStyle>
            <a:lvl1pPr>
              <a:defRPr b="0"/>
            </a:lvl1pPr>
          </a:lstStyle>
          <a:p>
            <a:r>
              <a:rPr lang="nl-NL" dirty="0"/>
              <a:t>Klik om stijl te bewerken</a:t>
            </a:r>
          </a:p>
        </p:txBody>
      </p:sp>
      <p:sp>
        <p:nvSpPr>
          <p:cNvPr id="3" name="Tijdelijke aanduiding voor inhoud 2">
            <a:extLst>
              <a:ext uri="{FF2B5EF4-FFF2-40B4-BE49-F238E27FC236}">
                <a16:creationId xmlns:a16="http://schemas.microsoft.com/office/drawing/2014/main" id="{16911DF6-08F3-4A47-AAE1-154B419BC4F5}"/>
              </a:ext>
            </a:extLst>
          </p:cNvPr>
          <p:cNvSpPr>
            <a:spLocks noGrp="1"/>
          </p:cNvSpPr>
          <p:nvPr>
            <p:ph idx="1"/>
          </p:nvPr>
        </p:nvSpPr>
        <p:spPr/>
        <p:txBody>
          <a:bodyPr/>
          <a:lstStyle/>
          <a:p>
            <a:pPr lvl="0"/>
            <a:r>
              <a:rPr lang="nl-NL" dirty="0"/>
              <a:t>Klikken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4" name="Tijdelijke aanduiding voor datum 3">
            <a:extLst>
              <a:ext uri="{FF2B5EF4-FFF2-40B4-BE49-F238E27FC236}">
                <a16:creationId xmlns:a16="http://schemas.microsoft.com/office/drawing/2014/main" id="{EC61AFEC-933A-4F42-8EE7-4FAF2F248107}"/>
              </a:ext>
            </a:extLst>
          </p:cNvPr>
          <p:cNvSpPr>
            <a:spLocks noGrp="1"/>
          </p:cNvSpPr>
          <p:nvPr>
            <p:ph type="dt" sz="half" idx="10"/>
          </p:nvPr>
        </p:nvSpPr>
        <p:spPr/>
        <p:txBody>
          <a:bodyPr/>
          <a:lstStyle/>
          <a:p>
            <a:fld id="{86BDAD0E-AAB3-4EE5-BBE1-F13909A74E14}" type="datetimeFigureOut">
              <a:rPr lang="nl-NL" smtClean="0"/>
              <a:t>25-2-2025</a:t>
            </a:fld>
            <a:endParaRPr lang="nl-NL"/>
          </a:p>
        </p:txBody>
      </p:sp>
      <p:sp>
        <p:nvSpPr>
          <p:cNvPr id="5" name="Tijdelijke aanduiding voor voettekst 4">
            <a:extLst>
              <a:ext uri="{FF2B5EF4-FFF2-40B4-BE49-F238E27FC236}">
                <a16:creationId xmlns:a16="http://schemas.microsoft.com/office/drawing/2014/main" id="{155D000C-C2E8-47A8-B4CA-E27231149DD2}"/>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715F5C8A-238F-4F88-B21D-9AE9120FA5C2}"/>
              </a:ext>
            </a:extLst>
          </p:cNvPr>
          <p:cNvSpPr>
            <a:spLocks noGrp="1"/>
          </p:cNvSpPr>
          <p:nvPr>
            <p:ph type="sldNum" sz="quarter" idx="12"/>
          </p:nvPr>
        </p:nvSpPr>
        <p:spPr/>
        <p:txBody>
          <a:bodyPr/>
          <a:lstStyle/>
          <a:p>
            <a:fld id="{C7441D57-DC9D-4931-8D2E-C583585A4257}" type="slidenum">
              <a:rPr lang="nl-NL" smtClean="0"/>
              <a:t>‹nr.›</a:t>
            </a:fld>
            <a:endParaRPr lang="nl-NL"/>
          </a:p>
        </p:txBody>
      </p:sp>
    </p:spTree>
    <p:extLst>
      <p:ext uri="{BB962C8B-B14F-4D97-AF65-F5344CB8AC3E}">
        <p14:creationId xmlns:p14="http://schemas.microsoft.com/office/powerpoint/2010/main" val="2376824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Aangepaste indeling">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7418560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_Aangepaste indeling">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1200128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Aangepaste indeling">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1824955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3_Aangepaste indeling">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250469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4_Aangepaste indeling">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970776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DABD246-44F8-4B73-8349-B20AE1E90A72}"/>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347164EC-A74B-4F14-9767-18DD5EDC75F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Tijdelijke aanduiding voor datum 3">
            <a:extLst>
              <a:ext uri="{FF2B5EF4-FFF2-40B4-BE49-F238E27FC236}">
                <a16:creationId xmlns:a16="http://schemas.microsoft.com/office/drawing/2014/main" id="{4DF13367-7820-4CC0-AB23-023C76E104B3}"/>
              </a:ext>
            </a:extLst>
          </p:cNvPr>
          <p:cNvSpPr>
            <a:spLocks noGrp="1"/>
          </p:cNvSpPr>
          <p:nvPr>
            <p:ph type="dt" sz="half" idx="10"/>
          </p:nvPr>
        </p:nvSpPr>
        <p:spPr/>
        <p:txBody>
          <a:bodyPr/>
          <a:lstStyle/>
          <a:p>
            <a:fld id="{86BDAD0E-AAB3-4EE5-BBE1-F13909A74E14}" type="datetimeFigureOut">
              <a:rPr lang="nl-NL" smtClean="0"/>
              <a:t>25-2-2025</a:t>
            </a:fld>
            <a:endParaRPr lang="nl-NL"/>
          </a:p>
        </p:txBody>
      </p:sp>
      <p:sp>
        <p:nvSpPr>
          <p:cNvPr id="5" name="Tijdelijke aanduiding voor voettekst 4">
            <a:extLst>
              <a:ext uri="{FF2B5EF4-FFF2-40B4-BE49-F238E27FC236}">
                <a16:creationId xmlns:a16="http://schemas.microsoft.com/office/drawing/2014/main" id="{DA34955E-959E-4D38-ADF7-BE94DCBE42CD}"/>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837E5943-06AD-434B-B8FF-64229EE315D1}"/>
              </a:ext>
            </a:extLst>
          </p:cNvPr>
          <p:cNvSpPr>
            <a:spLocks noGrp="1"/>
          </p:cNvSpPr>
          <p:nvPr>
            <p:ph type="sldNum" sz="quarter" idx="12"/>
          </p:nvPr>
        </p:nvSpPr>
        <p:spPr/>
        <p:txBody>
          <a:bodyPr/>
          <a:lstStyle/>
          <a:p>
            <a:fld id="{C7441D57-DC9D-4931-8D2E-C583585A4257}" type="slidenum">
              <a:rPr lang="nl-NL" smtClean="0"/>
              <a:t>‹nr.›</a:t>
            </a:fld>
            <a:endParaRPr lang="nl-NL"/>
          </a:p>
        </p:txBody>
      </p:sp>
    </p:spTree>
    <p:extLst>
      <p:ext uri="{BB962C8B-B14F-4D97-AF65-F5344CB8AC3E}">
        <p14:creationId xmlns:p14="http://schemas.microsoft.com/office/powerpoint/2010/main" val="5343720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BE6F949-5E46-48E1-800A-651C719E10E9}"/>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FD0E08DC-9223-4941-9961-6CC9ACA6842C}"/>
              </a:ext>
            </a:extLst>
          </p:cNvPr>
          <p:cNvSpPr>
            <a:spLocks noGrp="1"/>
          </p:cNvSpPr>
          <p:nvPr>
            <p:ph sz="half" idx="1"/>
          </p:nvPr>
        </p:nvSpPr>
        <p:spPr>
          <a:xfrm>
            <a:off x="641446" y="1985749"/>
            <a:ext cx="5261212" cy="3903260"/>
          </a:xfrm>
        </p:spPr>
        <p:txBody>
          <a:bodyPr/>
          <a:lstStyle/>
          <a:p>
            <a:pPr lvl="0"/>
            <a:r>
              <a:rPr lang="nl-NL" dirty="0"/>
              <a:t>Klikken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4" name="Tijdelijke aanduiding voor inhoud 3">
            <a:extLst>
              <a:ext uri="{FF2B5EF4-FFF2-40B4-BE49-F238E27FC236}">
                <a16:creationId xmlns:a16="http://schemas.microsoft.com/office/drawing/2014/main" id="{5610C32C-6E8E-4E7F-ADF9-4163F370A2FD}"/>
              </a:ext>
            </a:extLst>
          </p:cNvPr>
          <p:cNvSpPr>
            <a:spLocks noGrp="1"/>
          </p:cNvSpPr>
          <p:nvPr>
            <p:ph sz="half" idx="2"/>
          </p:nvPr>
        </p:nvSpPr>
        <p:spPr>
          <a:xfrm>
            <a:off x="6092588" y="1985749"/>
            <a:ext cx="5261212" cy="3903260"/>
          </a:xfrm>
        </p:spPr>
        <p:txBody>
          <a:bodyPr/>
          <a:lstStyle/>
          <a:p>
            <a:pPr lvl="0"/>
            <a:r>
              <a:rPr lang="nl-NL" dirty="0"/>
              <a:t>Klikken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5" name="Tijdelijke aanduiding voor datum 4">
            <a:extLst>
              <a:ext uri="{FF2B5EF4-FFF2-40B4-BE49-F238E27FC236}">
                <a16:creationId xmlns:a16="http://schemas.microsoft.com/office/drawing/2014/main" id="{FCBDC94A-CFC6-4E32-8D39-EF476FF4A22F}"/>
              </a:ext>
            </a:extLst>
          </p:cNvPr>
          <p:cNvSpPr>
            <a:spLocks noGrp="1"/>
          </p:cNvSpPr>
          <p:nvPr>
            <p:ph type="dt" sz="half" idx="10"/>
          </p:nvPr>
        </p:nvSpPr>
        <p:spPr/>
        <p:txBody>
          <a:bodyPr/>
          <a:lstStyle/>
          <a:p>
            <a:fld id="{86BDAD0E-AAB3-4EE5-BBE1-F13909A74E14}" type="datetimeFigureOut">
              <a:rPr lang="nl-NL" smtClean="0"/>
              <a:t>25-2-2025</a:t>
            </a:fld>
            <a:endParaRPr lang="nl-NL"/>
          </a:p>
        </p:txBody>
      </p:sp>
      <p:sp>
        <p:nvSpPr>
          <p:cNvPr id="6" name="Tijdelijke aanduiding voor voettekst 5">
            <a:extLst>
              <a:ext uri="{FF2B5EF4-FFF2-40B4-BE49-F238E27FC236}">
                <a16:creationId xmlns:a16="http://schemas.microsoft.com/office/drawing/2014/main" id="{36FC193C-5350-4200-B1A5-ECB9A3D4EC0D}"/>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D4C897CB-46BD-4432-84DE-A1B06EC8CA6A}"/>
              </a:ext>
            </a:extLst>
          </p:cNvPr>
          <p:cNvSpPr>
            <a:spLocks noGrp="1"/>
          </p:cNvSpPr>
          <p:nvPr>
            <p:ph type="sldNum" sz="quarter" idx="12"/>
          </p:nvPr>
        </p:nvSpPr>
        <p:spPr/>
        <p:txBody>
          <a:bodyPr/>
          <a:lstStyle/>
          <a:p>
            <a:fld id="{C7441D57-DC9D-4931-8D2E-C583585A4257}" type="slidenum">
              <a:rPr lang="nl-NL" smtClean="0"/>
              <a:t>‹nr.›</a:t>
            </a:fld>
            <a:endParaRPr lang="nl-NL"/>
          </a:p>
        </p:txBody>
      </p:sp>
    </p:spTree>
    <p:extLst>
      <p:ext uri="{BB962C8B-B14F-4D97-AF65-F5344CB8AC3E}">
        <p14:creationId xmlns:p14="http://schemas.microsoft.com/office/powerpoint/2010/main" val="2547360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4A274D5-D146-4107-81AD-F4C8D8C96B0E}"/>
              </a:ext>
            </a:extLst>
          </p:cNvPr>
          <p:cNvSpPr>
            <a:spLocks noGrp="1"/>
          </p:cNvSpPr>
          <p:nvPr>
            <p:ph type="title"/>
          </p:nvPr>
        </p:nvSpPr>
        <p:spPr/>
        <p:txBody>
          <a:bodyPr/>
          <a:lstStyle/>
          <a:p>
            <a:r>
              <a:rPr lang="nl-NL" dirty="0"/>
              <a:t>Klik om stijl te bewerken</a:t>
            </a:r>
          </a:p>
        </p:txBody>
      </p:sp>
      <p:sp>
        <p:nvSpPr>
          <p:cNvPr id="3" name="Tijdelijke aanduiding voor datum 2">
            <a:extLst>
              <a:ext uri="{FF2B5EF4-FFF2-40B4-BE49-F238E27FC236}">
                <a16:creationId xmlns:a16="http://schemas.microsoft.com/office/drawing/2014/main" id="{05083809-9356-402D-B328-9078922F9301}"/>
              </a:ext>
            </a:extLst>
          </p:cNvPr>
          <p:cNvSpPr>
            <a:spLocks noGrp="1"/>
          </p:cNvSpPr>
          <p:nvPr>
            <p:ph type="dt" sz="half" idx="10"/>
          </p:nvPr>
        </p:nvSpPr>
        <p:spPr/>
        <p:txBody>
          <a:bodyPr/>
          <a:lstStyle/>
          <a:p>
            <a:fld id="{86BDAD0E-AAB3-4EE5-BBE1-F13909A74E14}" type="datetimeFigureOut">
              <a:rPr lang="nl-NL" smtClean="0"/>
              <a:t>25-2-2025</a:t>
            </a:fld>
            <a:endParaRPr lang="nl-NL"/>
          </a:p>
        </p:txBody>
      </p:sp>
      <p:sp>
        <p:nvSpPr>
          <p:cNvPr id="4" name="Tijdelijke aanduiding voor voettekst 3">
            <a:extLst>
              <a:ext uri="{FF2B5EF4-FFF2-40B4-BE49-F238E27FC236}">
                <a16:creationId xmlns:a16="http://schemas.microsoft.com/office/drawing/2014/main" id="{5E8A4A6E-F204-4B3C-B86C-0D5E4B072FE0}"/>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33648D17-C789-4CCE-B19D-84A156A615FE}"/>
              </a:ext>
            </a:extLst>
          </p:cNvPr>
          <p:cNvSpPr>
            <a:spLocks noGrp="1"/>
          </p:cNvSpPr>
          <p:nvPr>
            <p:ph type="sldNum" sz="quarter" idx="12"/>
          </p:nvPr>
        </p:nvSpPr>
        <p:spPr/>
        <p:txBody>
          <a:bodyPr/>
          <a:lstStyle/>
          <a:p>
            <a:fld id="{C7441D57-DC9D-4931-8D2E-C583585A4257}" type="slidenum">
              <a:rPr lang="nl-NL" smtClean="0"/>
              <a:t>‹nr.›</a:t>
            </a:fld>
            <a:endParaRPr lang="nl-NL"/>
          </a:p>
        </p:txBody>
      </p:sp>
    </p:spTree>
    <p:extLst>
      <p:ext uri="{BB962C8B-B14F-4D97-AF65-F5344CB8AC3E}">
        <p14:creationId xmlns:p14="http://schemas.microsoft.com/office/powerpoint/2010/main" val="3475020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77938657-5BCE-4961-A061-248F6D6C2197}"/>
              </a:ext>
            </a:extLst>
          </p:cNvPr>
          <p:cNvSpPr>
            <a:spLocks noGrp="1"/>
          </p:cNvSpPr>
          <p:nvPr>
            <p:ph type="dt" sz="half" idx="10"/>
          </p:nvPr>
        </p:nvSpPr>
        <p:spPr/>
        <p:txBody>
          <a:bodyPr/>
          <a:lstStyle/>
          <a:p>
            <a:fld id="{86BDAD0E-AAB3-4EE5-BBE1-F13909A74E14}" type="datetimeFigureOut">
              <a:rPr lang="nl-NL" smtClean="0"/>
              <a:t>25-2-2025</a:t>
            </a:fld>
            <a:endParaRPr lang="nl-NL"/>
          </a:p>
        </p:txBody>
      </p:sp>
      <p:sp>
        <p:nvSpPr>
          <p:cNvPr id="3" name="Tijdelijke aanduiding voor voettekst 2">
            <a:extLst>
              <a:ext uri="{FF2B5EF4-FFF2-40B4-BE49-F238E27FC236}">
                <a16:creationId xmlns:a16="http://schemas.microsoft.com/office/drawing/2014/main" id="{02A843F7-BE4B-4F75-A3E9-A86069C87241}"/>
              </a:ext>
            </a:extLst>
          </p:cNvPr>
          <p:cNvSpPr>
            <a:spLocks noGrp="1"/>
          </p:cNvSpPr>
          <p:nvPr>
            <p:ph type="ftr" sz="quarter" idx="11"/>
          </p:nvPr>
        </p:nvSpPr>
        <p:spPr/>
        <p:txBody>
          <a:bodyPr/>
          <a:lstStyle/>
          <a:p>
            <a:endParaRPr lang="nl-NL"/>
          </a:p>
        </p:txBody>
      </p:sp>
      <p:sp>
        <p:nvSpPr>
          <p:cNvPr id="4" name="Tijdelijke aanduiding voor dianummer 3">
            <a:extLst>
              <a:ext uri="{FF2B5EF4-FFF2-40B4-BE49-F238E27FC236}">
                <a16:creationId xmlns:a16="http://schemas.microsoft.com/office/drawing/2014/main" id="{7C5923DD-A81D-4E67-842E-D37A75C95110}"/>
              </a:ext>
            </a:extLst>
          </p:cNvPr>
          <p:cNvSpPr>
            <a:spLocks noGrp="1"/>
          </p:cNvSpPr>
          <p:nvPr>
            <p:ph type="sldNum" sz="quarter" idx="12"/>
          </p:nvPr>
        </p:nvSpPr>
        <p:spPr/>
        <p:txBody>
          <a:bodyPr/>
          <a:lstStyle/>
          <a:p>
            <a:fld id="{C7441D57-DC9D-4931-8D2E-C583585A4257}" type="slidenum">
              <a:rPr lang="nl-NL" smtClean="0"/>
              <a:t>‹nr.›</a:t>
            </a:fld>
            <a:endParaRPr lang="nl-NL"/>
          </a:p>
        </p:txBody>
      </p:sp>
    </p:spTree>
    <p:extLst>
      <p:ext uri="{BB962C8B-B14F-4D97-AF65-F5344CB8AC3E}">
        <p14:creationId xmlns:p14="http://schemas.microsoft.com/office/powerpoint/2010/main" val="16244795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E7C204D-0D2C-43AA-84B8-5B41BFA85A49}"/>
              </a:ext>
            </a:extLst>
          </p:cNvPr>
          <p:cNvSpPr>
            <a:spLocks noGrp="1"/>
          </p:cNvSpPr>
          <p:nvPr>
            <p:ph type="title"/>
          </p:nvPr>
        </p:nvSpPr>
        <p:spPr>
          <a:xfrm>
            <a:off x="641446" y="987424"/>
            <a:ext cx="4130580" cy="1069975"/>
          </a:xfrm>
        </p:spPr>
        <p:txBody>
          <a:bodyPr anchor="b"/>
          <a:lstStyle>
            <a:lvl1pPr>
              <a:defRPr sz="3200"/>
            </a:lvl1pPr>
          </a:lstStyle>
          <a:p>
            <a:r>
              <a:rPr lang="nl-NL" dirty="0"/>
              <a:t>Klik om stijl te bewerken</a:t>
            </a:r>
          </a:p>
        </p:txBody>
      </p:sp>
      <p:sp>
        <p:nvSpPr>
          <p:cNvPr id="3" name="Tijdelijke aanduiding voor inhoud 2">
            <a:extLst>
              <a:ext uri="{FF2B5EF4-FFF2-40B4-BE49-F238E27FC236}">
                <a16:creationId xmlns:a16="http://schemas.microsoft.com/office/drawing/2014/main" id="{D60F95E2-1CA2-4AB5-AD15-354893F9849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49F5EA14-2A8B-4B99-AC42-56F36DB04C50}"/>
              </a:ext>
            </a:extLst>
          </p:cNvPr>
          <p:cNvSpPr>
            <a:spLocks noGrp="1"/>
          </p:cNvSpPr>
          <p:nvPr>
            <p:ph type="body" sz="half" idx="2"/>
          </p:nvPr>
        </p:nvSpPr>
        <p:spPr>
          <a:xfrm>
            <a:off x="641446" y="2057400"/>
            <a:ext cx="4130580"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D1589486-FB39-4B12-BE24-FC3F48B947E0}"/>
              </a:ext>
            </a:extLst>
          </p:cNvPr>
          <p:cNvSpPr>
            <a:spLocks noGrp="1"/>
          </p:cNvSpPr>
          <p:nvPr>
            <p:ph type="dt" sz="half" idx="10"/>
          </p:nvPr>
        </p:nvSpPr>
        <p:spPr/>
        <p:txBody>
          <a:bodyPr/>
          <a:lstStyle/>
          <a:p>
            <a:fld id="{86BDAD0E-AAB3-4EE5-BBE1-F13909A74E14}" type="datetimeFigureOut">
              <a:rPr lang="nl-NL" smtClean="0"/>
              <a:t>25-2-2025</a:t>
            </a:fld>
            <a:endParaRPr lang="nl-NL"/>
          </a:p>
        </p:txBody>
      </p:sp>
      <p:sp>
        <p:nvSpPr>
          <p:cNvPr id="6" name="Tijdelijke aanduiding voor voettekst 5">
            <a:extLst>
              <a:ext uri="{FF2B5EF4-FFF2-40B4-BE49-F238E27FC236}">
                <a16:creationId xmlns:a16="http://schemas.microsoft.com/office/drawing/2014/main" id="{C457A051-AD09-4C47-AA3F-D71CE5DBC2CE}"/>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6EA9668A-0F5C-485E-AA28-8A2CD2A055BF}"/>
              </a:ext>
            </a:extLst>
          </p:cNvPr>
          <p:cNvSpPr>
            <a:spLocks noGrp="1"/>
          </p:cNvSpPr>
          <p:nvPr>
            <p:ph type="sldNum" sz="quarter" idx="12"/>
          </p:nvPr>
        </p:nvSpPr>
        <p:spPr/>
        <p:txBody>
          <a:bodyPr/>
          <a:lstStyle/>
          <a:p>
            <a:fld id="{C7441D57-DC9D-4931-8D2E-C583585A4257}" type="slidenum">
              <a:rPr lang="nl-NL" smtClean="0"/>
              <a:t>‹nr.›</a:t>
            </a:fld>
            <a:endParaRPr lang="nl-NL"/>
          </a:p>
        </p:txBody>
      </p:sp>
    </p:spTree>
    <p:extLst>
      <p:ext uri="{BB962C8B-B14F-4D97-AF65-F5344CB8AC3E}">
        <p14:creationId xmlns:p14="http://schemas.microsoft.com/office/powerpoint/2010/main" val="39743481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28CF987-9BA0-4C83-B16B-E62CBC525D42}"/>
              </a:ext>
            </a:extLst>
          </p:cNvPr>
          <p:cNvSpPr>
            <a:spLocks noGrp="1"/>
          </p:cNvSpPr>
          <p:nvPr>
            <p:ph type="title"/>
          </p:nvPr>
        </p:nvSpPr>
        <p:spPr>
          <a:xfrm>
            <a:off x="641446" y="987424"/>
            <a:ext cx="4130580" cy="1069975"/>
          </a:xfrm>
        </p:spPr>
        <p:txBody>
          <a:bodyPr anchor="b"/>
          <a:lstStyle>
            <a:lvl1pPr>
              <a:defRPr sz="3200"/>
            </a:lvl1pPr>
          </a:lstStyle>
          <a:p>
            <a:r>
              <a:rPr lang="nl-NL" dirty="0"/>
              <a:t>Klik om stijl te bewerken</a:t>
            </a:r>
          </a:p>
        </p:txBody>
      </p:sp>
      <p:sp>
        <p:nvSpPr>
          <p:cNvPr id="3" name="Tijdelijke aanduiding voor afbeelding 2">
            <a:extLst>
              <a:ext uri="{FF2B5EF4-FFF2-40B4-BE49-F238E27FC236}">
                <a16:creationId xmlns:a16="http://schemas.microsoft.com/office/drawing/2014/main" id="{83DA0012-BCC5-4267-816C-2A79AC44507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B4B78955-50C7-4247-9BB4-894C0EB418BB}"/>
              </a:ext>
            </a:extLst>
          </p:cNvPr>
          <p:cNvSpPr>
            <a:spLocks noGrp="1"/>
          </p:cNvSpPr>
          <p:nvPr>
            <p:ph type="body" sz="half" idx="2"/>
          </p:nvPr>
        </p:nvSpPr>
        <p:spPr>
          <a:xfrm>
            <a:off x="641446" y="2057400"/>
            <a:ext cx="4130580"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dirty="0"/>
              <a:t>Klikken om de tekststijl van het model te bewerken</a:t>
            </a:r>
          </a:p>
        </p:txBody>
      </p:sp>
      <p:sp>
        <p:nvSpPr>
          <p:cNvPr id="5" name="Tijdelijke aanduiding voor datum 4">
            <a:extLst>
              <a:ext uri="{FF2B5EF4-FFF2-40B4-BE49-F238E27FC236}">
                <a16:creationId xmlns:a16="http://schemas.microsoft.com/office/drawing/2014/main" id="{B4F6FD2C-3B7F-4087-B132-4834412B3CC0}"/>
              </a:ext>
            </a:extLst>
          </p:cNvPr>
          <p:cNvSpPr>
            <a:spLocks noGrp="1"/>
          </p:cNvSpPr>
          <p:nvPr>
            <p:ph type="dt" sz="half" idx="10"/>
          </p:nvPr>
        </p:nvSpPr>
        <p:spPr/>
        <p:txBody>
          <a:bodyPr/>
          <a:lstStyle/>
          <a:p>
            <a:fld id="{86BDAD0E-AAB3-4EE5-BBE1-F13909A74E14}" type="datetimeFigureOut">
              <a:rPr lang="nl-NL" smtClean="0"/>
              <a:t>25-2-2025</a:t>
            </a:fld>
            <a:endParaRPr lang="nl-NL"/>
          </a:p>
        </p:txBody>
      </p:sp>
      <p:sp>
        <p:nvSpPr>
          <p:cNvPr id="6" name="Tijdelijke aanduiding voor voettekst 5">
            <a:extLst>
              <a:ext uri="{FF2B5EF4-FFF2-40B4-BE49-F238E27FC236}">
                <a16:creationId xmlns:a16="http://schemas.microsoft.com/office/drawing/2014/main" id="{EB7D27EA-1F70-4998-915A-2D5A7B61EA7D}"/>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88DE4E89-BDAB-4696-9B35-D8E8095A0E26}"/>
              </a:ext>
            </a:extLst>
          </p:cNvPr>
          <p:cNvSpPr>
            <a:spLocks noGrp="1"/>
          </p:cNvSpPr>
          <p:nvPr>
            <p:ph type="sldNum" sz="quarter" idx="12"/>
          </p:nvPr>
        </p:nvSpPr>
        <p:spPr/>
        <p:txBody>
          <a:bodyPr/>
          <a:lstStyle/>
          <a:p>
            <a:fld id="{C7441D57-DC9D-4931-8D2E-C583585A4257}" type="slidenum">
              <a:rPr lang="nl-NL" smtClean="0"/>
              <a:t>‹nr.›</a:t>
            </a:fld>
            <a:endParaRPr lang="nl-NL"/>
          </a:p>
        </p:txBody>
      </p:sp>
    </p:spTree>
    <p:extLst>
      <p:ext uri="{BB962C8B-B14F-4D97-AF65-F5344CB8AC3E}">
        <p14:creationId xmlns:p14="http://schemas.microsoft.com/office/powerpoint/2010/main" val="33874165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Aangepaste indeling">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934246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6.jp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08BDB4CD-B7D8-411A-BE63-113FF9622F0E}"/>
              </a:ext>
            </a:extLst>
          </p:cNvPr>
          <p:cNvSpPr>
            <a:spLocks noGrp="1"/>
          </p:cNvSpPr>
          <p:nvPr>
            <p:ph type="title"/>
          </p:nvPr>
        </p:nvSpPr>
        <p:spPr>
          <a:xfrm>
            <a:off x="641445" y="968991"/>
            <a:ext cx="10712355" cy="839337"/>
          </a:xfrm>
          <a:prstGeom prst="rect">
            <a:avLst/>
          </a:prstGeom>
        </p:spPr>
        <p:txBody>
          <a:bodyPr vert="horz" lIns="91440" tIns="45720" rIns="91440" bIns="45720" rtlCol="0" anchor="ctr">
            <a:normAutofit/>
          </a:bodyPr>
          <a:lstStyle/>
          <a:p>
            <a:r>
              <a:rPr lang="nl-NL" dirty="0"/>
              <a:t>Klik om stijl te bewerken</a:t>
            </a:r>
          </a:p>
        </p:txBody>
      </p:sp>
      <p:sp>
        <p:nvSpPr>
          <p:cNvPr id="3" name="Tijdelijke aanduiding voor tekst 2">
            <a:extLst>
              <a:ext uri="{FF2B5EF4-FFF2-40B4-BE49-F238E27FC236}">
                <a16:creationId xmlns:a16="http://schemas.microsoft.com/office/drawing/2014/main" id="{984CFF21-B674-4F6A-9F7A-B63163E3F5BA}"/>
              </a:ext>
            </a:extLst>
          </p:cNvPr>
          <p:cNvSpPr>
            <a:spLocks noGrp="1"/>
          </p:cNvSpPr>
          <p:nvPr>
            <p:ph type="body" idx="1"/>
          </p:nvPr>
        </p:nvSpPr>
        <p:spPr>
          <a:xfrm>
            <a:off x="641445" y="2081285"/>
            <a:ext cx="10712355" cy="3807724"/>
          </a:xfrm>
          <a:prstGeom prst="rect">
            <a:avLst/>
          </a:prstGeom>
        </p:spPr>
        <p:txBody>
          <a:bodyPr vert="horz" lIns="91440" tIns="45720" rIns="91440" bIns="45720" rtlCol="0">
            <a:normAutofit/>
          </a:bodyPr>
          <a:lstStyle/>
          <a:p>
            <a:pPr lvl="0"/>
            <a:r>
              <a:rPr lang="nl-NL" dirty="0"/>
              <a:t>Klikken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4" name="Tijdelijke aanduiding voor datum 3">
            <a:extLst>
              <a:ext uri="{FF2B5EF4-FFF2-40B4-BE49-F238E27FC236}">
                <a16:creationId xmlns:a16="http://schemas.microsoft.com/office/drawing/2014/main" id="{81C96B5E-F6DF-47DE-9C52-646C07BD4035}"/>
              </a:ext>
            </a:extLst>
          </p:cNvPr>
          <p:cNvSpPr>
            <a:spLocks noGrp="1"/>
          </p:cNvSpPr>
          <p:nvPr>
            <p:ph type="dt" sz="half" idx="2"/>
          </p:nvPr>
        </p:nvSpPr>
        <p:spPr>
          <a:xfrm>
            <a:off x="641445" y="6356350"/>
            <a:ext cx="2108579"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6BDAD0E-AAB3-4EE5-BBE1-F13909A74E14}" type="datetimeFigureOut">
              <a:rPr lang="nl-NL" smtClean="0"/>
              <a:t>25-2-2025</a:t>
            </a:fld>
            <a:endParaRPr lang="nl-NL"/>
          </a:p>
        </p:txBody>
      </p:sp>
      <p:sp>
        <p:nvSpPr>
          <p:cNvPr id="5" name="Tijdelijke aanduiding voor voettekst 4">
            <a:extLst>
              <a:ext uri="{FF2B5EF4-FFF2-40B4-BE49-F238E27FC236}">
                <a16:creationId xmlns:a16="http://schemas.microsoft.com/office/drawing/2014/main" id="{A118A691-BBF8-43CC-908C-DAA4FCF2970A}"/>
              </a:ext>
            </a:extLst>
          </p:cNvPr>
          <p:cNvSpPr>
            <a:spLocks noGrp="1"/>
          </p:cNvSpPr>
          <p:nvPr>
            <p:ph type="ftr" sz="quarter" idx="3"/>
          </p:nvPr>
        </p:nvSpPr>
        <p:spPr>
          <a:xfrm>
            <a:off x="2967250" y="6366491"/>
            <a:ext cx="5480713"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dirty="0"/>
          </a:p>
        </p:txBody>
      </p:sp>
      <p:sp>
        <p:nvSpPr>
          <p:cNvPr id="6" name="Tijdelijke aanduiding voor dianummer 5">
            <a:extLst>
              <a:ext uri="{FF2B5EF4-FFF2-40B4-BE49-F238E27FC236}">
                <a16:creationId xmlns:a16="http://schemas.microsoft.com/office/drawing/2014/main" id="{AE636B8B-C7E4-4849-96E4-9ABDCD3502EA}"/>
              </a:ext>
            </a:extLst>
          </p:cNvPr>
          <p:cNvSpPr>
            <a:spLocks noGrp="1"/>
          </p:cNvSpPr>
          <p:nvPr>
            <p:ph type="sldNum" sz="quarter" idx="4"/>
          </p:nvPr>
        </p:nvSpPr>
        <p:spPr>
          <a:xfrm>
            <a:off x="8659504" y="6366491"/>
            <a:ext cx="91895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fld id="{C7441D57-DC9D-4931-8D2E-C583585A4257}" type="slidenum">
              <a:rPr lang="nl-NL" smtClean="0"/>
              <a:pPr/>
              <a:t>‹nr.›</a:t>
            </a:fld>
            <a:endParaRPr lang="nl-NL" dirty="0"/>
          </a:p>
        </p:txBody>
      </p:sp>
    </p:spTree>
    <p:extLst>
      <p:ext uri="{BB962C8B-B14F-4D97-AF65-F5344CB8AC3E}">
        <p14:creationId xmlns:p14="http://schemas.microsoft.com/office/powerpoint/2010/main" val="12342389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4" r:id="rId5"/>
    <p:sldLayoutId id="2147483655" r:id="rId6"/>
    <p:sldLayoutId id="2147483656" r:id="rId7"/>
    <p:sldLayoutId id="2147483657" r:id="rId8"/>
    <p:sldLayoutId id="2147483658" r:id="rId9"/>
    <p:sldLayoutId id="2147483660" r:id="rId10"/>
    <p:sldLayoutId id="2147483659" r:id="rId11"/>
  </p:sldLayoutIdLst>
  <p:txStyles>
    <p:title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Clr>
          <a:srgbClr val="EE7203"/>
        </a:buClr>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rgbClr val="EE7203"/>
        </a:buClr>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rgbClr val="EE7203"/>
        </a:buClr>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rgbClr val="EE7203"/>
        </a:buClr>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rgbClr val="EE7203"/>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08BDB4CD-B7D8-411A-BE63-113FF9622F0E}"/>
              </a:ext>
            </a:extLst>
          </p:cNvPr>
          <p:cNvSpPr>
            <a:spLocks noGrp="1"/>
          </p:cNvSpPr>
          <p:nvPr>
            <p:ph type="title"/>
          </p:nvPr>
        </p:nvSpPr>
        <p:spPr>
          <a:xfrm>
            <a:off x="641445" y="968991"/>
            <a:ext cx="10712355" cy="839337"/>
          </a:xfrm>
          <a:prstGeom prst="rect">
            <a:avLst/>
          </a:prstGeom>
        </p:spPr>
        <p:txBody>
          <a:bodyPr vert="horz" lIns="91440" tIns="45720" rIns="91440" bIns="45720" rtlCol="0" anchor="ctr">
            <a:normAutofit/>
          </a:bodyPr>
          <a:lstStyle/>
          <a:p>
            <a:r>
              <a:rPr lang="nl-NL" dirty="0"/>
              <a:t>Klik om stijl te bewerken</a:t>
            </a:r>
          </a:p>
        </p:txBody>
      </p:sp>
      <p:sp>
        <p:nvSpPr>
          <p:cNvPr id="3" name="Tijdelijke aanduiding voor tekst 2">
            <a:extLst>
              <a:ext uri="{FF2B5EF4-FFF2-40B4-BE49-F238E27FC236}">
                <a16:creationId xmlns:a16="http://schemas.microsoft.com/office/drawing/2014/main" id="{984CFF21-B674-4F6A-9F7A-B63163E3F5BA}"/>
              </a:ext>
            </a:extLst>
          </p:cNvPr>
          <p:cNvSpPr>
            <a:spLocks noGrp="1"/>
          </p:cNvSpPr>
          <p:nvPr>
            <p:ph type="body" idx="1"/>
          </p:nvPr>
        </p:nvSpPr>
        <p:spPr>
          <a:xfrm>
            <a:off x="641445" y="2081285"/>
            <a:ext cx="10712355" cy="3807724"/>
          </a:xfrm>
          <a:prstGeom prst="rect">
            <a:avLst/>
          </a:prstGeom>
        </p:spPr>
        <p:txBody>
          <a:bodyPr vert="horz" lIns="91440" tIns="45720" rIns="91440" bIns="45720" rtlCol="0">
            <a:normAutofit/>
          </a:bodyPr>
          <a:lstStyle/>
          <a:p>
            <a:pPr lvl="0"/>
            <a:r>
              <a:rPr lang="nl-NL" dirty="0"/>
              <a:t>Klikken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4" name="Tijdelijke aanduiding voor datum 3">
            <a:extLst>
              <a:ext uri="{FF2B5EF4-FFF2-40B4-BE49-F238E27FC236}">
                <a16:creationId xmlns:a16="http://schemas.microsoft.com/office/drawing/2014/main" id="{81C96B5E-F6DF-47DE-9C52-646C07BD4035}"/>
              </a:ext>
            </a:extLst>
          </p:cNvPr>
          <p:cNvSpPr>
            <a:spLocks noGrp="1"/>
          </p:cNvSpPr>
          <p:nvPr>
            <p:ph type="dt" sz="half" idx="2"/>
          </p:nvPr>
        </p:nvSpPr>
        <p:spPr>
          <a:xfrm>
            <a:off x="641445" y="6356350"/>
            <a:ext cx="2108579"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nl-NL" dirty="0"/>
          </a:p>
        </p:txBody>
      </p:sp>
      <p:sp>
        <p:nvSpPr>
          <p:cNvPr id="5" name="Tijdelijke aanduiding voor voettekst 4">
            <a:extLst>
              <a:ext uri="{FF2B5EF4-FFF2-40B4-BE49-F238E27FC236}">
                <a16:creationId xmlns:a16="http://schemas.microsoft.com/office/drawing/2014/main" id="{A118A691-BBF8-43CC-908C-DAA4FCF2970A}"/>
              </a:ext>
            </a:extLst>
          </p:cNvPr>
          <p:cNvSpPr>
            <a:spLocks noGrp="1"/>
          </p:cNvSpPr>
          <p:nvPr>
            <p:ph type="ftr" sz="quarter" idx="3"/>
          </p:nvPr>
        </p:nvSpPr>
        <p:spPr>
          <a:xfrm>
            <a:off x="2967250" y="6366491"/>
            <a:ext cx="5480713"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nl-NL" dirty="0"/>
              <a:t>Instructie Rapportage Monitor </a:t>
            </a:r>
            <a:r>
              <a:rPr lang="nl-NL" dirty="0" err="1"/>
              <a:t>BoekStartin</a:t>
            </a:r>
            <a:r>
              <a:rPr lang="nl-NL" dirty="0"/>
              <a:t> de Kinderopvang 2022-2023</a:t>
            </a:r>
          </a:p>
        </p:txBody>
      </p:sp>
      <p:sp>
        <p:nvSpPr>
          <p:cNvPr id="6" name="Tijdelijke aanduiding voor dianummer 5">
            <a:extLst>
              <a:ext uri="{FF2B5EF4-FFF2-40B4-BE49-F238E27FC236}">
                <a16:creationId xmlns:a16="http://schemas.microsoft.com/office/drawing/2014/main" id="{AE636B8B-C7E4-4849-96E4-9ABDCD3502EA}"/>
              </a:ext>
            </a:extLst>
          </p:cNvPr>
          <p:cNvSpPr>
            <a:spLocks noGrp="1"/>
          </p:cNvSpPr>
          <p:nvPr>
            <p:ph type="sldNum" sz="quarter" idx="4"/>
          </p:nvPr>
        </p:nvSpPr>
        <p:spPr>
          <a:xfrm>
            <a:off x="9744592" y="6356349"/>
            <a:ext cx="91895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fld id="{C7441D57-DC9D-4931-8D2E-C583585A4257}" type="slidenum">
              <a:rPr lang="nl-NL" smtClean="0"/>
              <a:pPr/>
              <a:t>‹nr.›</a:t>
            </a:fld>
            <a:endParaRPr lang="nl-NL" dirty="0"/>
          </a:p>
        </p:txBody>
      </p:sp>
    </p:spTree>
    <p:extLst>
      <p:ext uri="{BB962C8B-B14F-4D97-AF65-F5344CB8AC3E}">
        <p14:creationId xmlns:p14="http://schemas.microsoft.com/office/powerpoint/2010/main" val="840771565"/>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Lst>
  <p:hf sldNum="0" hdr="0" dt="0"/>
  <p:txStyles>
    <p:title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Clr>
          <a:srgbClr val="EE7203"/>
        </a:buClr>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rgbClr val="EE7203"/>
        </a:buClr>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rgbClr val="EE7203"/>
        </a:buClr>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rgbClr val="EE7203"/>
        </a:buClr>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rgbClr val="EE7203"/>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customXml" Target="../ink/ink1.xml"/><Relationship Id="rId2" Type="http://schemas.openxmlformats.org/officeDocument/2006/relationships/image" Target="../media/image25.png"/><Relationship Id="rId1" Type="http://schemas.openxmlformats.org/officeDocument/2006/relationships/slideLayout" Target="../slideLayouts/slideLayout13.xml"/><Relationship Id="rId5" Type="http://schemas.openxmlformats.org/officeDocument/2006/relationships/image" Target="../media/image26.png"/><Relationship Id="rId4" Type="http://schemas.openxmlformats.org/officeDocument/2006/relationships/image" Target="../media/image200.png"/></Relationships>
</file>

<file path=ppt/slides/_rels/slide1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3" Type="http://schemas.openxmlformats.org/officeDocument/2006/relationships/hyperlink" Target="mailto:helpdesk@mdbos.nl" TargetMode="External"/><Relationship Id="rId2" Type="http://schemas.openxmlformats.org/officeDocument/2006/relationships/hyperlink" Target="mailto:monitor@mdbos.nl" TargetMode="Externa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www.mdbos.nl/" TargetMode="Externa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E7C209C-2545-40C7-A8C0-6960125F75C6}"/>
              </a:ext>
            </a:extLst>
          </p:cNvPr>
          <p:cNvSpPr>
            <a:spLocks noGrp="1"/>
          </p:cNvSpPr>
          <p:nvPr>
            <p:ph type="ctrTitle"/>
          </p:nvPr>
        </p:nvSpPr>
        <p:spPr>
          <a:xfrm>
            <a:off x="829579" y="591672"/>
            <a:ext cx="5011823" cy="1442168"/>
          </a:xfrm>
        </p:spPr>
        <p:txBody>
          <a:bodyPr>
            <a:normAutofit fontScale="90000"/>
          </a:bodyPr>
          <a:lstStyle/>
          <a:p>
            <a:br>
              <a:rPr lang="nl-NL" sz="2400" dirty="0"/>
            </a:br>
            <a:br>
              <a:rPr lang="nl-NL" sz="2400" dirty="0"/>
            </a:br>
            <a:br>
              <a:rPr lang="nl-NL" sz="2400" dirty="0"/>
            </a:br>
            <a:br>
              <a:rPr lang="nl-NL" sz="2400" dirty="0"/>
            </a:br>
            <a:br>
              <a:rPr lang="nl-NL" sz="2400" dirty="0"/>
            </a:br>
            <a:br>
              <a:rPr lang="nl-NL" sz="2400" dirty="0"/>
            </a:br>
            <a:br>
              <a:rPr lang="nl-NL" sz="2400" dirty="0"/>
            </a:br>
            <a:br>
              <a:rPr lang="nl-NL" sz="2400" dirty="0"/>
            </a:br>
            <a:br>
              <a:rPr lang="nl-NL" sz="2400" dirty="0"/>
            </a:br>
            <a:br>
              <a:rPr lang="nl-NL" sz="2400" dirty="0"/>
            </a:br>
            <a:br>
              <a:rPr lang="nl-NL" sz="2400" dirty="0"/>
            </a:br>
            <a:r>
              <a:rPr lang="nl-NL" sz="2000" dirty="0"/>
              <a:t>Instructie rapportage</a:t>
            </a:r>
            <a:br>
              <a:rPr lang="nl-NL" sz="2000" dirty="0"/>
            </a:br>
            <a:r>
              <a:rPr lang="nl-NL" sz="2000" dirty="0"/>
              <a:t>Monitor BoekStart in de Kinderopvang</a:t>
            </a:r>
            <a:br>
              <a:rPr lang="nl-NL" sz="2000" dirty="0"/>
            </a:br>
            <a:r>
              <a:rPr lang="nl-NL" sz="2000" dirty="0"/>
              <a:t>Versie Locatiecoördinator</a:t>
            </a:r>
            <a:br>
              <a:rPr lang="nl-NL" sz="2000" dirty="0"/>
            </a:br>
            <a:r>
              <a:rPr lang="nl-NL" sz="2000" dirty="0"/>
              <a:t>februari 2025</a:t>
            </a:r>
            <a:br>
              <a:rPr lang="nl-NL" sz="2700" dirty="0"/>
            </a:br>
            <a:endParaRPr lang="nl-NL" sz="2000" dirty="0">
              <a:solidFill>
                <a:schemeClr val="tx1"/>
              </a:solidFill>
            </a:endParaRPr>
          </a:p>
        </p:txBody>
      </p:sp>
    </p:spTree>
    <p:extLst>
      <p:ext uri="{BB962C8B-B14F-4D97-AF65-F5344CB8AC3E}">
        <p14:creationId xmlns:p14="http://schemas.microsoft.com/office/powerpoint/2010/main" val="29932887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Afbeelding 7" descr="Afbeelding met tekst, schermopname, Lettertype&#10;&#10;Automatisch gegenereerde beschrijving">
            <a:extLst>
              <a:ext uri="{FF2B5EF4-FFF2-40B4-BE49-F238E27FC236}">
                <a16:creationId xmlns:a16="http://schemas.microsoft.com/office/drawing/2014/main" id="{DC3E990D-959A-69D6-0A75-68FBFBEB011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4810" y="1763488"/>
            <a:ext cx="2433468" cy="4333574"/>
          </a:xfrm>
          <a:prstGeom prst="rect">
            <a:avLst/>
          </a:prstGeom>
        </p:spPr>
      </p:pic>
      <p:sp>
        <p:nvSpPr>
          <p:cNvPr id="2" name="Titel 1">
            <a:extLst>
              <a:ext uri="{FF2B5EF4-FFF2-40B4-BE49-F238E27FC236}">
                <a16:creationId xmlns:a16="http://schemas.microsoft.com/office/drawing/2014/main" id="{E0AFAF40-7EFD-4D07-84AD-C253D2294CE1}"/>
              </a:ext>
            </a:extLst>
          </p:cNvPr>
          <p:cNvSpPr>
            <a:spLocks noGrp="1"/>
          </p:cNvSpPr>
          <p:nvPr>
            <p:ph type="title"/>
          </p:nvPr>
        </p:nvSpPr>
        <p:spPr/>
        <p:txBody>
          <a:bodyPr>
            <a:normAutofit/>
          </a:bodyPr>
          <a:lstStyle/>
          <a:p>
            <a:r>
              <a:rPr lang="nl-NL" sz="2800" dirty="0"/>
              <a:t>Rapportage Bibliotheek, Voorleescoördinator, Pedagogisch medewerker</a:t>
            </a:r>
          </a:p>
        </p:txBody>
      </p:sp>
      <p:sp>
        <p:nvSpPr>
          <p:cNvPr id="4" name="Tijdelijke aanduiding voor datum 3">
            <a:extLst>
              <a:ext uri="{FF2B5EF4-FFF2-40B4-BE49-F238E27FC236}">
                <a16:creationId xmlns:a16="http://schemas.microsoft.com/office/drawing/2014/main" id="{86ED5699-6CC7-4D75-8F6D-522741639C9B}"/>
              </a:ext>
            </a:extLst>
          </p:cNvPr>
          <p:cNvSpPr>
            <a:spLocks noGrp="1"/>
          </p:cNvSpPr>
          <p:nvPr>
            <p:ph type="dt" sz="half" idx="10"/>
          </p:nvPr>
        </p:nvSpPr>
        <p:spPr/>
        <p:txBody>
          <a:bodyPr/>
          <a:lstStyle/>
          <a:p>
            <a:fld id="{519CC0AE-B313-468A-A7FD-E7F0CA465CEB}" type="datetime1">
              <a:rPr lang="nl-NL" smtClean="0"/>
              <a:t>25-2-2025</a:t>
            </a:fld>
            <a:endParaRPr lang="nl-NL" dirty="0"/>
          </a:p>
        </p:txBody>
      </p:sp>
      <p:sp>
        <p:nvSpPr>
          <p:cNvPr id="5" name="Tijdelijke aanduiding voor voettekst 4">
            <a:extLst>
              <a:ext uri="{FF2B5EF4-FFF2-40B4-BE49-F238E27FC236}">
                <a16:creationId xmlns:a16="http://schemas.microsoft.com/office/drawing/2014/main" id="{0A47053F-A558-4C7C-8E9A-BC72D1D6071F}"/>
              </a:ext>
            </a:extLst>
          </p:cNvPr>
          <p:cNvSpPr>
            <a:spLocks noGrp="1"/>
          </p:cNvSpPr>
          <p:nvPr>
            <p:ph type="ftr" sz="quarter" idx="11"/>
          </p:nvPr>
        </p:nvSpPr>
        <p:spPr/>
        <p:txBody>
          <a:bodyPr/>
          <a:lstStyle/>
          <a:p>
            <a:r>
              <a:rPr lang="nl-NL" dirty="0"/>
              <a:t>Instructie Rapportage bij Monitor BoekStart</a:t>
            </a:r>
          </a:p>
        </p:txBody>
      </p:sp>
      <p:sp>
        <p:nvSpPr>
          <p:cNvPr id="6" name="Tijdelijke aanduiding voor dianummer 5">
            <a:extLst>
              <a:ext uri="{FF2B5EF4-FFF2-40B4-BE49-F238E27FC236}">
                <a16:creationId xmlns:a16="http://schemas.microsoft.com/office/drawing/2014/main" id="{E02EB7A8-E3CB-4327-95E1-5950A1BF56CC}"/>
              </a:ext>
            </a:extLst>
          </p:cNvPr>
          <p:cNvSpPr>
            <a:spLocks noGrp="1"/>
          </p:cNvSpPr>
          <p:nvPr>
            <p:ph type="sldNum" sz="quarter" idx="12"/>
          </p:nvPr>
        </p:nvSpPr>
        <p:spPr/>
        <p:txBody>
          <a:bodyPr/>
          <a:lstStyle/>
          <a:p>
            <a:fld id="{C7441D57-DC9D-4931-8D2E-C583585A4257}" type="slidenum">
              <a:rPr lang="nl-NL" smtClean="0"/>
              <a:t>10</a:t>
            </a:fld>
            <a:endParaRPr lang="nl-NL" dirty="0"/>
          </a:p>
        </p:txBody>
      </p:sp>
      <p:sp>
        <p:nvSpPr>
          <p:cNvPr id="9" name="Tekstvak 8">
            <a:extLst>
              <a:ext uri="{FF2B5EF4-FFF2-40B4-BE49-F238E27FC236}">
                <a16:creationId xmlns:a16="http://schemas.microsoft.com/office/drawing/2014/main" id="{4D8FFCC7-5DC1-57CA-64EC-E3C41BDCD1EA}"/>
              </a:ext>
            </a:extLst>
          </p:cNvPr>
          <p:cNvSpPr txBox="1"/>
          <p:nvPr/>
        </p:nvSpPr>
        <p:spPr>
          <a:xfrm>
            <a:off x="4284311" y="2243641"/>
            <a:ext cx="7623497" cy="2585323"/>
          </a:xfrm>
          <a:prstGeom prst="rect">
            <a:avLst/>
          </a:prstGeom>
          <a:noFill/>
        </p:spPr>
        <p:txBody>
          <a:bodyPr wrap="none" rtlCol="0">
            <a:spAutoFit/>
          </a:bodyPr>
          <a:lstStyle/>
          <a:p>
            <a:r>
              <a:rPr lang="nl-NL" dirty="0"/>
              <a:t>Met de oranje buttons kun je filters (1) en selecties (2) opslaan.</a:t>
            </a:r>
            <a:br>
              <a:rPr lang="nl-NL" dirty="0"/>
            </a:br>
            <a:r>
              <a:rPr lang="nl-NL" dirty="0"/>
              <a:t>Deze blijven dan bewaard voor later. Handig als je vaak dezelfde selectie </a:t>
            </a:r>
          </a:p>
          <a:p>
            <a:r>
              <a:rPr lang="nl-NL" dirty="0"/>
              <a:t>van bijv. locaties of vragen gebruikt.</a:t>
            </a:r>
          </a:p>
          <a:p>
            <a:endParaRPr lang="nl-NL" dirty="0"/>
          </a:p>
          <a:p>
            <a:r>
              <a:rPr lang="nl-NL" dirty="0"/>
              <a:t>Werkwijze: Kies eerst de gewenste filters of selecties, klik daarna op de button, </a:t>
            </a:r>
          </a:p>
          <a:p>
            <a:r>
              <a:rPr lang="nl-NL" dirty="0"/>
              <a:t>geef vervolgens  jouw opgeslagen filters of selecties een naam.</a:t>
            </a:r>
          </a:p>
          <a:p>
            <a:endParaRPr lang="nl-NL" dirty="0"/>
          </a:p>
          <a:p>
            <a:r>
              <a:rPr lang="nl-NL" dirty="0"/>
              <a:t>Let op: voor Locatiecoördinatoren is alleen optie 2 van toepassing.</a:t>
            </a:r>
          </a:p>
          <a:p>
            <a:endParaRPr lang="nl-NL" dirty="0"/>
          </a:p>
        </p:txBody>
      </p:sp>
      <p:sp>
        <p:nvSpPr>
          <p:cNvPr id="11" name="Pijl rechts 10">
            <a:extLst>
              <a:ext uri="{FF2B5EF4-FFF2-40B4-BE49-F238E27FC236}">
                <a16:creationId xmlns:a16="http://schemas.microsoft.com/office/drawing/2014/main" id="{74FDFE6A-08C6-DEE4-0319-519B9DCCFADB}"/>
              </a:ext>
            </a:extLst>
          </p:cNvPr>
          <p:cNvSpPr/>
          <p:nvPr/>
        </p:nvSpPr>
        <p:spPr>
          <a:xfrm>
            <a:off x="3180120" y="4514914"/>
            <a:ext cx="736270" cy="311727"/>
          </a:xfrm>
          <a:prstGeom prst="leftArrow">
            <a:avLst/>
          </a:prstGeom>
          <a:solidFill>
            <a:srgbClr val="F28729"/>
          </a:solidFill>
          <a:ln>
            <a:solidFill>
              <a:srgbClr val="ED73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3" name="Pijl rechts 12">
            <a:extLst>
              <a:ext uri="{FF2B5EF4-FFF2-40B4-BE49-F238E27FC236}">
                <a16:creationId xmlns:a16="http://schemas.microsoft.com/office/drawing/2014/main" id="{F6A90E76-E100-5C36-6E68-347E713B15D0}"/>
              </a:ext>
            </a:extLst>
          </p:cNvPr>
          <p:cNvSpPr/>
          <p:nvPr/>
        </p:nvSpPr>
        <p:spPr>
          <a:xfrm>
            <a:off x="3180120" y="1942694"/>
            <a:ext cx="736270" cy="311727"/>
          </a:xfrm>
          <a:prstGeom prst="leftArrow">
            <a:avLst/>
          </a:prstGeom>
          <a:solidFill>
            <a:srgbClr val="F28729"/>
          </a:solidFill>
          <a:ln>
            <a:solidFill>
              <a:srgbClr val="ED73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8" name="Tekstvak 17">
            <a:extLst>
              <a:ext uri="{FF2B5EF4-FFF2-40B4-BE49-F238E27FC236}">
                <a16:creationId xmlns:a16="http://schemas.microsoft.com/office/drawing/2014/main" id="{DB4D4C6C-2854-0FFE-D726-772ABF9FA62B}"/>
              </a:ext>
            </a:extLst>
          </p:cNvPr>
          <p:cNvSpPr txBox="1"/>
          <p:nvPr/>
        </p:nvSpPr>
        <p:spPr>
          <a:xfrm>
            <a:off x="3891359" y="1904881"/>
            <a:ext cx="392952" cy="369332"/>
          </a:xfrm>
          <a:prstGeom prst="rect">
            <a:avLst/>
          </a:prstGeom>
          <a:noFill/>
        </p:spPr>
        <p:txBody>
          <a:bodyPr wrap="square" rtlCol="0">
            <a:spAutoFit/>
          </a:bodyPr>
          <a:lstStyle/>
          <a:p>
            <a:r>
              <a:rPr lang="nl-NL" dirty="0"/>
              <a:t>1</a:t>
            </a:r>
          </a:p>
        </p:txBody>
      </p:sp>
      <p:sp>
        <p:nvSpPr>
          <p:cNvPr id="19" name="Tekstvak 18">
            <a:extLst>
              <a:ext uri="{FF2B5EF4-FFF2-40B4-BE49-F238E27FC236}">
                <a16:creationId xmlns:a16="http://schemas.microsoft.com/office/drawing/2014/main" id="{9A2B37DF-2791-E6FC-AB7C-22856B668594}"/>
              </a:ext>
            </a:extLst>
          </p:cNvPr>
          <p:cNvSpPr txBox="1"/>
          <p:nvPr/>
        </p:nvSpPr>
        <p:spPr>
          <a:xfrm>
            <a:off x="3891740" y="4471896"/>
            <a:ext cx="392952" cy="369332"/>
          </a:xfrm>
          <a:prstGeom prst="rect">
            <a:avLst/>
          </a:prstGeom>
          <a:noFill/>
        </p:spPr>
        <p:txBody>
          <a:bodyPr wrap="square" rtlCol="0">
            <a:spAutoFit/>
          </a:bodyPr>
          <a:lstStyle/>
          <a:p>
            <a:r>
              <a:rPr lang="nl-NL" dirty="0"/>
              <a:t>2</a:t>
            </a:r>
          </a:p>
        </p:txBody>
      </p:sp>
    </p:spTree>
    <p:extLst>
      <p:ext uri="{BB962C8B-B14F-4D97-AF65-F5344CB8AC3E}">
        <p14:creationId xmlns:p14="http://schemas.microsoft.com/office/powerpoint/2010/main" val="23456662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0AFAF40-7EFD-4D07-84AD-C253D2294CE1}"/>
              </a:ext>
            </a:extLst>
          </p:cNvPr>
          <p:cNvSpPr>
            <a:spLocks noGrp="1"/>
          </p:cNvSpPr>
          <p:nvPr>
            <p:ph type="title"/>
          </p:nvPr>
        </p:nvSpPr>
        <p:spPr/>
        <p:txBody>
          <a:bodyPr>
            <a:normAutofit/>
          </a:bodyPr>
          <a:lstStyle/>
          <a:p>
            <a:r>
              <a:rPr lang="nl-NL" sz="2800" dirty="0"/>
              <a:t>Rapportage Bibliotheek, Voorleescoördinator, Pedagogisch medewerker</a:t>
            </a:r>
          </a:p>
        </p:txBody>
      </p:sp>
      <p:sp>
        <p:nvSpPr>
          <p:cNvPr id="4" name="Tijdelijke aanduiding voor datum 3">
            <a:extLst>
              <a:ext uri="{FF2B5EF4-FFF2-40B4-BE49-F238E27FC236}">
                <a16:creationId xmlns:a16="http://schemas.microsoft.com/office/drawing/2014/main" id="{86ED5699-6CC7-4D75-8F6D-522741639C9B}"/>
              </a:ext>
            </a:extLst>
          </p:cNvPr>
          <p:cNvSpPr>
            <a:spLocks noGrp="1"/>
          </p:cNvSpPr>
          <p:nvPr>
            <p:ph type="dt" sz="half" idx="10"/>
          </p:nvPr>
        </p:nvSpPr>
        <p:spPr>
          <a:xfrm>
            <a:off x="641445" y="6346210"/>
            <a:ext cx="2108579" cy="365125"/>
          </a:xfrm>
        </p:spPr>
        <p:txBody>
          <a:bodyPr/>
          <a:lstStyle/>
          <a:p>
            <a:fld id="{519CC0AE-B313-468A-A7FD-E7F0CA465CEB}" type="datetime1">
              <a:rPr lang="nl-NL" smtClean="0"/>
              <a:t>25-2-2025</a:t>
            </a:fld>
            <a:endParaRPr lang="nl-NL" dirty="0"/>
          </a:p>
        </p:txBody>
      </p:sp>
      <p:sp>
        <p:nvSpPr>
          <p:cNvPr id="5" name="Tijdelijke aanduiding voor voettekst 4">
            <a:extLst>
              <a:ext uri="{FF2B5EF4-FFF2-40B4-BE49-F238E27FC236}">
                <a16:creationId xmlns:a16="http://schemas.microsoft.com/office/drawing/2014/main" id="{0A47053F-A558-4C7C-8E9A-BC72D1D6071F}"/>
              </a:ext>
            </a:extLst>
          </p:cNvPr>
          <p:cNvSpPr>
            <a:spLocks noGrp="1"/>
          </p:cNvSpPr>
          <p:nvPr>
            <p:ph type="ftr" sz="quarter" idx="11"/>
          </p:nvPr>
        </p:nvSpPr>
        <p:spPr/>
        <p:txBody>
          <a:bodyPr/>
          <a:lstStyle/>
          <a:p>
            <a:r>
              <a:rPr lang="nl-NL" dirty="0"/>
              <a:t>Instructie Rapportage bij Monitor BoekStart</a:t>
            </a:r>
          </a:p>
        </p:txBody>
      </p:sp>
      <p:sp>
        <p:nvSpPr>
          <p:cNvPr id="6" name="Tijdelijke aanduiding voor dianummer 5">
            <a:extLst>
              <a:ext uri="{FF2B5EF4-FFF2-40B4-BE49-F238E27FC236}">
                <a16:creationId xmlns:a16="http://schemas.microsoft.com/office/drawing/2014/main" id="{E02EB7A8-E3CB-4327-95E1-5950A1BF56CC}"/>
              </a:ext>
            </a:extLst>
          </p:cNvPr>
          <p:cNvSpPr>
            <a:spLocks noGrp="1"/>
          </p:cNvSpPr>
          <p:nvPr>
            <p:ph type="sldNum" sz="quarter" idx="12"/>
          </p:nvPr>
        </p:nvSpPr>
        <p:spPr/>
        <p:txBody>
          <a:bodyPr/>
          <a:lstStyle/>
          <a:p>
            <a:fld id="{C7441D57-DC9D-4931-8D2E-C583585A4257}" type="slidenum">
              <a:rPr lang="nl-NL" smtClean="0"/>
              <a:t>11</a:t>
            </a:fld>
            <a:endParaRPr lang="nl-NL" dirty="0"/>
          </a:p>
        </p:txBody>
      </p:sp>
      <p:sp>
        <p:nvSpPr>
          <p:cNvPr id="10" name="Tekstvak 9">
            <a:extLst>
              <a:ext uri="{FF2B5EF4-FFF2-40B4-BE49-F238E27FC236}">
                <a16:creationId xmlns:a16="http://schemas.microsoft.com/office/drawing/2014/main" id="{E0CB8136-4BFC-ABA2-DFFC-721C5477A7B8}"/>
              </a:ext>
            </a:extLst>
          </p:cNvPr>
          <p:cNvSpPr txBox="1"/>
          <p:nvPr/>
        </p:nvSpPr>
        <p:spPr>
          <a:xfrm>
            <a:off x="3883231" y="2786113"/>
            <a:ext cx="7635834" cy="646331"/>
          </a:xfrm>
          <a:prstGeom prst="rect">
            <a:avLst/>
          </a:prstGeom>
          <a:noFill/>
        </p:spPr>
        <p:txBody>
          <a:bodyPr wrap="square" rtlCol="0">
            <a:spAutoFit/>
          </a:bodyPr>
          <a:lstStyle/>
          <a:p>
            <a:br>
              <a:rPr lang="nl-NL" dirty="0"/>
            </a:br>
            <a:endParaRPr lang="nl-NL" dirty="0"/>
          </a:p>
        </p:txBody>
      </p:sp>
      <p:sp>
        <p:nvSpPr>
          <p:cNvPr id="13" name="Tekstvak 12">
            <a:extLst>
              <a:ext uri="{FF2B5EF4-FFF2-40B4-BE49-F238E27FC236}">
                <a16:creationId xmlns:a16="http://schemas.microsoft.com/office/drawing/2014/main" id="{D6B7A644-986D-EF1A-618A-95DD84532496}"/>
              </a:ext>
            </a:extLst>
          </p:cNvPr>
          <p:cNvSpPr txBox="1"/>
          <p:nvPr/>
        </p:nvSpPr>
        <p:spPr>
          <a:xfrm>
            <a:off x="693205" y="4150663"/>
            <a:ext cx="10075060" cy="1477328"/>
          </a:xfrm>
          <a:prstGeom prst="rect">
            <a:avLst/>
          </a:prstGeom>
          <a:noFill/>
        </p:spPr>
        <p:txBody>
          <a:bodyPr wrap="square">
            <a:spAutoFit/>
          </a:bodyPr>
          <a:lstStyle/>
          <a:p>
            <a:r>
              <a:rPr lang="nl-NL" dirty="0"/>
              <a:t>Bij ‘Vergelijking’ kun je aangeven of je getoonde resultaten wilt vergelijken met bijv. </a:t>
            </a:r>
            <a:r>
              <a:rPr lang="nl-NL" i="1" dirty="0"/>
              <a:t>landelijk </a:t>
            </a:r>
            <a:r>
              <a:rPr lang="nl-NL" dirty="0"/>
              <a:t>of </a:t>
            </a:r>
            <a:r>
              <a:rPr lang="nl-NL" i="1" dirty="0"/>
              <a:t>jaren</a:t>
            </a:r>
            <a:r>
              <a:rPr lang="nl-NL" dirty="0"/>
              <a:t>. </a:t>
            </a:r>
          </a:p>
          <a:p>
            <a:r>
              <a:rPr lang="nl-NL" dirty="0"/>
              <a:t>Je kan maximaal twee vergelijkingen opgeven. </a:t>
            </a:r>
          </a:p>
          <a:p>
            <a:endParaRPr lang="nl-NL" dirty="0"/>
          </a:p>
          <a:p>
            <a:r>
              <a:rPr lang="nl-NL" dirty="0"/>
              <a:t>Wanneer je kiest voor </a:t>
            </a:r>
            <a:r>
              <a:rPr lang="nl-NL" i="1" dirty="0"/>
              <a:t>jaren</a:t>
            </a:r>
            <a:r>
              <a:rPr lang="nl-NL" dirty="0"/>
              <a:t>, kun je maximaal drie jaar terugkijken. Wanneer vragen tussentijds veranderd of toegevoegd zijn aan de vragenlijst, kan het zijn dat je maar één of twee jaren kan terugkijken.</a:t>
            </a:r>
          </a:p>
        </p:txBody>
      </p:sp>
      <p:pic>
        <p:nvPicPr>
          <p:cNvPr id="3" name="Afbeelding 2" descr="Afbeelding met tekst, schermopname, Lettertype, wit&#10;&#10;Automatisch gegenereerde beschrijving">
            <a:extLst>
              <a:ext uri="{FF2B5EF4-FFF2-40B4-BE49-F238E27FC236}">
                <a16:creationId xmlns:a16="http://schemas.microsoft.com/office/drawing/2014/main" id="{23F17F1F-90C3-7F13-A59F-28FD0C20024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9018" y="1779282"/>
            <a:ext cx="9777175" cy="201366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7" name="Pijl rechts 6">
            <a:extLst>
              <a:ext uri="{FF2B5EF4-FFF2-40B4-BE49-F238E27FC236}">
                <a16:creationId xmlns:a16="http://schemas.microsoft.com/office/drawing/2014/main" id="{ABB15773-0A1C-EA88-FDA2-3F8F7A81DD2D}"/>
              </a:ext>
            </a:extLst>
          </p:cNvPr>
          <p:cNvSpPr/>
          <p:nvPr/>
        </p:nvSpPr>
        <p:spPr>
          <a:xfrm>
            <a:off x="2128076" y="3222067"/>
            <a:ext cx="736270" cy="311727"/>
          </a:xfrm>
          <a:prstGeom prst="leftArrow">
            <a:avLst/>
          </a:prstGeom>
          <a:solidFill>
            <a:srgbClr val="F28729"/>
          </a:solidFill>
          <a:ln>
            <a:solidFill>
              <a:srgbClr val="ED73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2403157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Afbeelding 10" descr="Afbeelding met tekst, schermopname, Lettertype, wit&#10;&#10;Automatisch gegenereerde beschrijving">
            <a:extLst>
              <a:ext uri="{FF2B5EF4-FFF2-40B4-BE49-F238E27FC236}">
                <a16:creationId xmlns:a16="http://schemas.microsoft.com/office/drawing/2014/main" id="{AFDBE6EC-DADE-27D1-8747-EDA8DC317E1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4707" y="1808328"/>
            <a:ext cx="8892789" cy="183151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Titel 1">
            <a:extLst>
              <a:ext uri="{FF2B5EF4-FFF2-40B4-BE49-F238E27FC236}">
                <a16:creationId xmlns:a16="http://schemas.microsoft.com/office/drawing/2014/main" id="{E0AFAF40-7EFD-4D07-84AD-C253D2294CE1}"/>
              </a:ext>
            </a:extLst>
          </p:cNvPr>
          <p:cNvSpPr>
            <a:spLocks noGrp="1"/>
          </p:cNvSpPr>
          <p:nvPr>
            <p:ph type="title"/>
          </p:nvPr>
        </p:nvSpPr>
        <p:spPr/>
        <p:txBody>
          <a:bodyPr>
            <a:normAutofit/>
          </a:bodyPr>
          <a:lstStyle/>
          <a:p>
            <a:r>
              <a:rPr lang="nl-NL" sz="2800" dirty="0"/>
              <a:t>Rapportage Bibliotheek, Voorleescoördinator, Pedagogisch medewerker</a:t>
            </a:r>
          </a:p>
        </p:txBody>
      </p:sp>
      <p:sp>
        <p:nvSpPr>
          <p:cNvPr id="4" name="Tijdelijke aanduiding voor datum 3">
            <a:extLst>
              <a:ext uri="{FF2B5EF4-FFF2-40B4-BE49-F238E27FC236}">
                <a16:creationId xmlns:a16="http://schemas.microsoft.com/office/drawing/2014/main" id="{86ED5699-6CC7-4D75-8F6D-522741639C9B}"/>
              </a:ext>
            </a:extLst>
          </p:cNvPr>
          <p:cNvSpPr>
            <a:spLocks noGrp="1"/>
          </p:cNvSpPr>
          <p:nvPr>
            <p:ph type="dt" sz="half" idx="10"/>
          </p:nvPr>
        </p:nvSpPr>
        <p:spPr/>
        <p:txBody>
          <a:bodyPr/>
          <a:lstStyle/>
          <a:p>
            <a:fld id="{519CC0AE-B313-468A-A7FD-E7F0CA465CEB}" type="datetime1">
              <a:rPr lang="nl-NL" smtClean="0"/>
              <a:t>25-2-2025</a:t>
            </a:fld>
            <a:endParaRPr lang="nl-NL" dirty="0"/>
          </a:p>
        </p:txBody>
      </p:sp>
      <p:sp>
        <p:nvSpPr>
          <p:cNvPr id="5" name="Tijdelijke aanduiding voor voettekst 4">
            <a:extLst>
              <a:ext uri="{FF2B5EF4-FFF2-40B4-BE49-F238E27FC236}">
                <a16:creationId xmlns:a16="http://schemas.microsoft.com/office/drawing/2014/main" id="{0A47053F-A558-4C7C-8E9A-BC72D1D6071F}"/>
              </a:ext>
            </a:extLst>
          </p:cNvPr>
          <p:cNvSpPr>
            <a:spLocks noGrp="1"/>
          </p:cNvSpPr>
          <p:nvPr>
            <p:ph type="ftr" sz="quarter" idx="11"/>
          </p:nvPr>
        </p:nvSpPr>
        <p:spPr/>
        <p:txBody>
          <a:bodyPr/>
          <a:lstStyle/>
          <a:p>
            <a:r>
              <a:rPr lang="nl-NL" dirty="0"/>
              <a:t>Instructie Rapportage bij Monitor de Bibliotheek </a:t>
            </a:r>
            <a:r>
              <a:rPr lang="nl-NL" i="1" dirty="0"/>
              <a:t>op school </a:t>
            </a:r>
            <a:endParaRPr lang="nl-NL" dirty="0"/>
          </a:p>
        </p:txBody>
      </p:sp>
      <p:sp>
        <p:nvSpPr>
          <p:cNvPr id="6" name="Tijdelijke aanduiding voor dianummer 5">
            <a:extLst>
              <a:ext uri="{FF2B5EF4-FFF2-40B4-BE49-F238E27FC236}">
                <a16:creationId xmlns:a16="http://schemas.microsoft.com/office/drawing/2014/main" id="{E02EB7A8-E3CB-4327-95E1-5950A1BF56CC}"/>
              </a:ext>
            </a:extLst>
          </p:cNvPr>
          <p:cNvSpPr>
            <a:spLocks noGrp="1"/>
          </p:cNvSpPr>
          <p:nvPr>
            <p:ph type="sldNum" sz="quarter" idx="12"/>
          </p:nvPr>
        </p:nvSpPr>
        <p:spPr/>
        <p:txBody>
          <a:bodyPr/>
          <a:lstStyle/>
          <a:p>
            <a:fld id="{C7441D57-DC9D-4931-8D2E-C583585A4257}" type="slidenum">
              <a:rPr lang="nl-NL" smtClean="0"/>
              <a:t>12</a:t>
            </a:fld>
            <a:endParaRPr lang="nl-NL" dirty="0"/>
          </a:p>
        </p:txBody>
      </p:sp>
      <p:sp>
        <p:nvSpPr>
          <p:cNvPr id="7" name="Tekstvak 6">
            <a:extLst>
              <a:ext uri="{FF2B5EF4-FFF2-40B4-BE49-F238E27FC236}">
                <a16:creationId xmlns:a16="http://schemas.microsoft.com/office/drawing/2014/main" id="{CF685C6F-2EE7-42AC-0CD5-8B490C1C503E}"/>
              </a:ext>
            </a:extLst>
          </p:cNvPr>
          <p:cNvSpPr txBox="1"/>
          <p:nvPr/>
        </p:nvSpPr>
        <p:spPr>
          <a:xfrm>
            <a:off x="641445" y="4016007"/>
            <a:ext cx="9634517" cy="1477328"/>
          </a:xfrm>
          <a:prstGeom prst="rect">
            <a:avLst/>
          </a:prstGeom>
          <a:noFill/>
        </p:spPr>
        <p:txBody>
          <a:bodyPr wrap="square">
            <a:spAutoFit/>
          </a:bodyPr>
          <a:lstStyle/>
          <a:p>
            <a:r>
              <a:rPr lang="nl-NL" dirty="0"/>
              <a:t>Bij ‘Zoek op vraag’ kun je gewenste vragen selecteren. Als je een rapportage van alle vragen wilt, kies dan voor ‘selecteer alle vragen’. </a:t>
            </a:r>
          </a:p>
          <a:p>
            <a:endParaRPr lang="nl-NL" dirty="0"/>
          </a:p>
          <a:p>
            <a:r>
              <a:rPr lang="nl-NL" dirty="0"/>
              <a:t>Let op: Je krijgt </a:t>
            </a:r>
            <a:r>
              <a:rPr lang="nl-NL" i="1" dirty="0"/>
              <a:t>altijd</a:t>
            </a:r>
            <a:r>
              <a:rPr lang="nl-NL" dirty="0"/>
              <a:t> alle vragen te zien, ook als jouw locatie een bepaalde vragenlijst niet heeft ingevuld.</a:t>
            </a:r>
          </a:p>
        </p:txBody>
      </p:sp>
      <p:sp>
        <p:nvSpPr>
          <p:cNvPr id="3" name="Pijl rechts 2">
            <a:extLst>
              <a:ext uri="{FF2B5EF4-FFF2-40B4-BE49-F238E27FC236}">
                <a16:creationId xmlns:a16="http://schemas.microsoft.com/office/drawing/2014/main" id="{D5C889CA-E46E-BECB-8A55-DE825C455A38}"/>
              </a:ext>
            </a:extLst>
          </p:cNvPr>
          <p:cNvSpPr/>
          <p:nvPr/>
        </p:nvSpPr>
        <p:spPr>
          <a:xfrm>
            <a:off x="4404832" y="3234807"/>
            <a:ext cx="736270" cy="311727"/>
          </a:xfrm>
          <a:prstGeom prst="leftArrow">
            <a:avLst/>
          </a:prstGeom>
          <a:solidFill>
            <a:srgbClr val="F28729"/>
          </a:solidFill>
          <a:ln>
            <a:solidFill>
              <a:srgbClr val="ED73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14159806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0AFAF40-7EFD-4D07-84AD-C253D2294CE1}"/>
              </a:ext>
            </a:extLst>
          </p:cNvPr>
          <p:cNvSpPr>
            <a:spLocks noGrp="1"/>
          </p:cNvSpPr>
          <p:nvPr>
            <p:ph type="title"/>
          </p:nvPr>
        </p:nvSpPr>
        <p:spPr/>
        <p:txBody>
          <a:bodyPr>
            <a:normAutofit/>
          </a:bodyPr>
          <a:lstStyle/>
          <a:p>
            <a:r>
              <a:rPr lang="nl-NL" sz="2800" dirty="0"/>
              <a:t>Rapportage Bibliotheek, Voorleescoördinator, Pedagogisch medewerker</a:t>
            </a:r>
          </a:p>
        </p:txBody>
      </p:sp>
      <p:sp>
        <p:nvSpPr>
          <p:cNvPr id="4" name="Tijdelijke aanduiding voor datum 3">
            <a:extLst>
              <a:ext uri="{FF2B5EF4-FFF2-40B4-BE49-F238E27FC236}">
                <a16:creationId xmlns:a16="http://schemas.microsoft.com/office/drawing/2014/main" id="{86ED5699-6CC7-4D75-8F6D-522741639C9B}"/>
              </a:ext>
            </a:extLst>
          </p:cNvPr>
          <p:cNvSpPr>
            <a:spLocks noGrp="1"/>
          </p:cNvSpPr>
          <p:nvPr>
            <p:ph type="dt" sz="half" idx="10"/>
          </p:nvPr>
        </p:nvSpPr>
        <p:spPr/>
        <p:txBody>
          <a:bodyPr/>
          <a:lstStyle/>
          <a:p>
            <a:fld id="{519CC0AE-B313-468A-A7FD-E7F0CA465CEB}" type="datetime1">
              <a:rPr lang="nl-NL" smtClean="0"/>
              <a:t>25-2-2025</a:t>
            </a:fld>
            <a:endParaRPr lang="nl-NL" dirty="0"/>
          </a:p>
        </p:txBody>
      </p:sp>
      <p:sp>
        <p:nvSpPr>
          <p:cNvPr id="5" name="Tijdelijke aanduiding voor voettekst 4">
            <a:extLst>
              <a:ext uri="{FF2B5EF4-FFF2-40B4-BE49-F238E27FC236}">
                <a16:creationId xmlns:a16="http://schemas.microsoft.com/office/drawing/2014/main" id="{0A47053F-A558-4C7C-8E9A-BC72D1D6071F}"/>
              </a:ext>
            </a:extLst>
          </p:cNvPr>
          <p:cNvSpPr>
            <a:spLocks noGrp="1"/>
          </p:cNvSpPr>
          <p:nvPr>
            <p:ph type="ftr" sz="quarter" idx="11"/>
          </p:nvPr>
        </p:nvSpPr>
        <p:spPr/>
        <p:txBody>
          <a:bodyPr/>
          <a:lstStyle/>
          <a:p>
            <a:r>
              <a:rPr lang="nl-NL" dirty="0"/>
              <a:t>Instructie Rapportage bij Monitor BoekStart</a:t>
            </a:r>
          </a:p>
        </p:txBody>
      </p:sp>
      <p:sp>
        <p:nvSpPr>
          <p:cNvPr id="6" name="Tijdelijke aanduiding voor dianummer 5">
            <a:extLst>
              <a:ext uri="{FF2B5EF4-FFF2-40B4-BE49-F238E27FC236}">
                <a16:creationId xmlns:a16="http://schemas.microsoft.com/office/drawing/2014/main" id="{E02EB7A8-E3CB-4327-95E1-5950A1BF56CC}"/>
              </a:ext>
            </a:extLst>
          </p:cNvPr>
          <p:cNvSpPr>
            <a:spLocks noGrp="1"/>
          </p:cNvSpPr>
          <p:nvPr>
            <p:ph type="sldNum" sz="quarter" idx="12"/>
          </p:nvPr>
        </p:nvSpPr>
        <p:spPr/>
        <p:txBody>
          <a:bodyPr/>
          <a:lstStyle/>
          <a:p>
            <a:fld id="{C7441D57-DC9D-4931-8D2E-C583585A4257}" type="slidenum">
              <a:rPr lang="nl-NL" smtClean="0"/>
              <a:t>13</a:t>
            </a:fld>
            <a:endParaRPr lang="nl-NL" dirty="0"/>
          </a:p>
        </p:txBody>
      </p:sp>
      <p:pic>
        <p:nvPicPr>
          <p:cNvPr id="11" name="Afbeelding 10" descr="Afbeelding met tekst&#10;&#10;Automatisch gegenereerde beschrijving">
            <a:extLst>
              <a:ext uri="{FF2B5EF4-FFF2-40B4-BE49-F238E27FC236}">
                <a16:creationId xmlns:a16="http://schemas.microsoft.com/office/drawing/2014/main" id="{4D4EF89B-C2CB-0C61-2E2D-A32AC8E70E8D}"/>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15357" b="46184"/>
          <a:stretch/>
        </p:blipFill>
        <p:spPr>
          <a:xfrm>
            <a:off x="1206333" y="2208810"/>
            <a:ext cx="7021862" cy="127066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7" name="Pijl rechts 16">
            <a:extLst>
              <a:ext uri="{FF2B5EF4-FFF2-40B4-BE49-F238E27FC236}">
                <a16:creationId xmlns:a16="http://schemas.microsoft.com/office/drawing/2014/main" id="{CBBDA4CD-BD65-B5DE-9A75-FB517E520086}"/>
              </a:ext>
            </a:extLst>
          </p:cNvPr>
          <p:cNvSpPr/>
          <p:nvPr/>
        </p:nvSpPr>
        <p:spPr>
          <a:xfrm>
            <a:off x="8079826" y="2360380"/>
            <a:ext cx="736270" cy="311727"/>
          </a:xfrm>
          <a:prstGeom prst="leftArrow">
            <a:avLst/>
          </a:prstGeom>
          <a:solidFill>
            <a:srgbClr val="F28729"/>
          </a:solidFill>
          <a:ln>
            <a:solidFill>
              <a:srgbClr val="ED73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8" name="Pijl rechts 17">
            <a:extLst>
              <a:ext uri="{FF2B5EF4-FFF2-40B4-BE49-F238E27FC236}">
                <a16:creationId xmlns:a16="http://schemas.microsoft.com/office/drawing/2014/main" id="{876D4A75-D4E7-DFEB-13D4-754165F2258E}"/>
              </a:ext>
            </a:extLst>
          </p:cNvPr>
          <p:cNvSpPr/>
          <p:nvPr/>
        </p:nvSpPr>
        <p:spPr>
          <a:xfrm>
            <a:off x="7694282" y="2979385"/>
            <a:ext cx="736270" cy="311727"/>
          </a:xfrm>
          <a:prstGeom prst="leftArrow">
            <a:avLst/>
          </a:prstGeom>
          <a:solidFill>
            <a:srgbClr val="F28729"/>
          </a:solidFill>
          <a:ln>
            <a:solidFill>
              <a:srgbClr val="ED73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3" name="Tekstvak 2">
            <a:extLst>
              <a:ext uri="{FF2B5EF4-FFF2-40B4-BE49-F238E27FC236}">
                <a16:creationId xmlns:a16="http://schemas.microsoft.com/office/drawing/2014/main" id="{D71BE505-E0AE-37C0-843F-84418A7E1F6F}"/>
              </a:ext>
            </a:extLst>
          </p:cNvPr>
          <p:cNvSpPr txBox="1"/>
          <p:nvPr/>
        </p:nvSpPr>
        <p:spPr>
          <a:xfrm>
            <a:off x="783773" y="3942613"/>
            <a:ext cx="10179299" cy="2308324"/>
          </a:xfrm>
          <a:prstGeom prst="rect">
            <a:avLst/>
          </a:prstGeom>
          <a:noFill/>
        </p:spPr>
        <p:txBody>
          <a:bodyPr wrap="square" rtlCol="0">
            <a:spAutoFit/>
          </a:bodyPr>
          <a:lstStyle/>
          <a:p>
            <a:r>
              <a:rPr lang="nl-NL" dirty="0"/>
              <a:t>Bij ‘Vergelijking’ kun je per vraag de toegepaste vergelijking aanpassen. Dit kan per vraag een andere vergelijking zijn. Per vraag kun je max. twee vergelijkingen opgeven. Na het aanpassen van een vergelijking klik je opnieuw op ‘Toon rapport’ om de resultaten te zien.</a:t>
            </a:r>
          </a:p>
          <a:p>
            <a:endParaRPr lang="nl-NL" dirty="0"/>
          </a:p>
          <a:p>
            <a:r>
              <a:rPr lang="nl-NL" dirty="0"/>
              <a:t>Met het </a:t>
            </a:r>
            <a:r>
              <a:rPr lang="nl-NL" i="1" dirty="0"/>
              <a:t>prullenbakje</a:t>
            </a:r>
            <a:r>
              <a:rPr lang="nl-NL" dirty="0"/>
              <a:t> verwijder je vragen. Met het </a:t>
            </a:r>
            <a:r>
              <a:rPr lang="nl-NL" i="1" dirty="0"/>
              <a:t>plusje</a:t>
            </a:r>
            <a:r>
              <a:rPr lang="nl-NL" dirty="0"/>
              <a:t> dupliceer je een vraag, voor als je dezelfde vraag met meerdere vergelijkingen wilt weergeven.</a:t>
            </a:r>
          </a:p>
          <a:p>
            <a:endParaRPr lang="nl-NL" dirty="0"/>
          </a:p>
          <a:p>
            <a:r>
              <a:rPr lang="nl-NL" dirty="0"/>
              <a:t>Als je geen vergelijking kiest, krijg je de resultaten van de meest recente meting te zien.</a:t>
            </a:r>
          </a:p>
        </p:txBody>
      </p:sp>
    </p:spTree>
    <p:extLst>
      <p:ext uri="{BB962C8B-B14F-4D97-AF65-F5344CB8AC3E}">
        <p14:creationId xmlns:p14="http://schemas.microsoft.com/office/powerpoint/2010/main" val="16455615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0AFAF40-7EFD-4D07-84AD-C253D2294CE1}"/>
              </a:ext>
            </a:extLst>
          </p:cNvPr>
          <p:cNvSpPr>
            <a:spLocks noGrp="1"/>
          </p:cNvSpPr>
          <p:nvPr>
            <p:ph type="title"/>
          </p:nvPr>
        </p:nvSpPr>
        <p:spPr/>
        <p:txBody>
          <a:bodyPr>
            <a:normAutofit/>
          </a:bodyPr>
          <a:lstStyle/>
          <a:p>
            <a:r>
              <a:rPr lang="nl-NL" sz="2800" dirty="0"/>
              <a:t>Rapportage Bibliotheek, Voorleescoördinator, Pedagogisch medewerker</a:t>
            </a:r>
          </a:p>
        </p:txBody>
      </p:sp>
      <p:sp>
        <p:nvSpPr>
          <p:cNvPr id="4" name="Tijdelijke aanduiding voor datum 3">
            <a:extLst>
              <a:ext uri="{FF2B5EF4-FFF2-40B4-BE49-F238E27FC236}">
                <a16:creationId xmlns:a16="http://schemas.microsoft.com/office/drawing/2014/main" id="{86ED5699-6CC7-4D75-8F6D-522741639C9B}"/>
              </a:ext>
            </a:extLst>
          </p:cNvPr>
          <p:cNvSpPr>
            <a:spLocks noGrp="1"/>
          </p:cNvSpPr>
          <p:nvPr>
            <p:ph type="dt" sz="half" idx="10"/>
          </p:nvPr>
        </p:nvSpPr>
        <p:spPr/>
        <p:txBody>
          <a:bodyPr/>
          <a:lstStyle/>
          <a:p>
            <a:fld id="{519CC0AE-B313-468A-A7FD-E7F0CA465CEB}" type="datetime1">
              <a:rPr lang="nl-NL" smtClean="0"/>
              <a:t>25-2-2025</a:t>
            </a:fld>
            <a:endParaRPr lang="nl-NL" dirty="0"/>
          </a:p>
        </p:txBody>
      </p:sp>
      <p:sp>
        <p:nvSpPr>
          <p:cNvPr id="5" name="Tijdelijke aanduiding voor voettekst 4">
            <a:extLst>
              <a:ext uri="{FF2B5EF4-FFF2-40B4-BE49-F238E27FC236}">
                <a16:creationId xmlns:a16="http://schemas.microsoft.com/office/drawing/2014/main" id="{0A47053F-A558-4C7C-8E9A-BC72D1D6071F}"/>
              </a:ext>
            </a:extLst>
          </p:cNvPr>
          <p:cNvSpPr>
            <a:spLocks noGrp="1"/>
          </p:cNvSpPr>
          <p:nvPr>
            <p:ph type="ftr" sz="quarter" idx="11"/>
          </p:nvPr>
        </p:nvSpPr>
        <p:spPr/>
        <p:txBody>
          <a:bodyPr/>
          <a:lstStyle/>
          <a:p>
            <a:r>
              <a:rPr lang="nl-NL" dirty="0"/>
              <a:t>Instructie Rapportage bij Monitor de Bibliotheek </a:t>
            </a:r>
            <a:r>
              <a:rPr lang="nl-NL" i="1" dirty="0"/>
              <a:t>op school </a:t>
            </a:r>
            <a:endParaRPr lang="nl-NL" dirty="0"/>
          </a:p>
        </p:txBody>
      </p:sp>
      <p:sp>
        <p:nvSpPr>
          <p:cNvPr id="6" name="Tijdelijke aanduiding voor dianummer 5">
            <a:extLst>
              <a:ext uri="{FF2B5EF4-FFF2-40B4-BE49-F238E27FC236}">
                <a16:creationId xmlns:a16="http://schemas.microsoft.com/office/drawing/2014/main" id="{E02EB7A8-E3CB-4327-95E1-5950A1BF56CC}"/>
              </a:ext>
            </a:extLst>
          </p:cNvPr>
          <p:cNvSpPr>
            <a:spLocks noGrp="1"/>
          </p:cNvSpPr>
          <p:nvPr>
            <p:ph type="sldNum" sz="quarter" idx="12"/>
          </p:nvPr>
        </p:nvSpPr>
        <p:spPr/>
        <p:txBody>
          <a:bodyPr/>
          <a:lstStyle/>
          <a:p>
            <a:fld id="{C7441D57-DC9D-4931-8D2E-C583585A4257}" type="slidenum">
              <a:rPr lang="nl-NL" smtClean="0"/>
              <a:t>14</a:t>
            </a:fld>
            <a:endParaRPr lang="nl-NL" dirty="0"/>
          </a:p>
        </p:txBody>
      </p:sp>
      <p:pic>
        <p:nvPicPr>
          <p:cNvPr id="7" name="Afbeelding 6" descr="Afbeelding met tekst&#10;&#10;Automatisch gegenereerde beschrijving">
            <a:extLst>
              <a:ext uri="{FF2B5EF4-FFF2-40B4-BE49-F238E27FC236}">
                <a16:creationId xmlns:a16="http://schemas.microsoft.com/office/drawing/2014/main" id="{CA59ADDA-ED2B-2658-C664-3D4D69AA0E1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3773" y="1909833"/>
            <a:ext cx="7772400" cy="201110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8" name="Pijl rechts 7">
            <a:extLst>
              <a:ext uri="{FF2B5EF4-FFF2-40B4-BE49-F238E27FC236}">
                <a16:creationId xmlns:a16="http://schemas.microsoft.com/office/drawing/2014/main" id="{DD1E0604-180B-012C-F97D-3C0CAD4AAF44}"/>
              </a:ext>
            </a:extLst>
          </p:cNvPr>
          <p:cNvSpPr/>
          <p:nvPr/>
        </p:nvSpPr>
        <p:spPr>
          <a:xfrm>
            <a:off x="2599115" y="1993285"/>
            <a:ext cx="736270" cy="311727"/>
          </a:xfrm>
          <a:prstGeom prst="leftArrow">
            <a:avLst/>
          </a:prstGeom>
          <a:solidFill>
            <a:srgbClr val="F28729"/>
          </a:solidFill>
          <a:ln>
            <a:solidFill>
              <a:srgbClr val="ED73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 name="Pijl rechts 8">
            <a:extLst>
              <a:ext uri="{FF2B5EF4-FFF2-40B4-BE49-F238E27FC236}">
                <a16:creationId xmlns:a16="http://schemas.microsoft.com/office/drawing/2014/main" id="{6EF8D8FE-45C2-9BF1-2FC5-01E4F4C38610}"/>
              </a:ext>
            </a:extLst>
          </p:cNvPr>
          <p:cNvSpPr/>
          <p:nvPr/>
        </p:nvSpPr>
        <p:spPr>
          <a:xfrm>
            <a:off x="8659504" y="1993284"/>
            <a:ext cx="736270" cy="311727"/>
          </a:xfrm>
          <a:prstGeom prst="leftArrow">
            <a:avLst/>
          </a:prstGeom>
          <a:solidFill>
            <a:srgbClr val="F28729"/>
          </a:solidFill>
          <a:ln>
            <a:solidFill>
              <a:srgbClr val="ED73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3" name="Tekstvak 2">
            <a:extLst>
              <a:ext uri="{FF2B5EF4-FFF2-40B4-BE49-F238E27FC236}">
                <a16:creationId xmlns:a16="http://schemas.microsoft.com/office/drawing/2014/main" id="{6725AEE5-53E7-B4C9-FA47-1D4FD065CE0A}"/>
              </a:ext>
            </a:extLst>
          </p:cNvPr>
          <p:cNvSpPr txBox="1"/>
          <p:nvPr/>
        </p:nvSpPr>
        <p:spPr>
          <a:xfrm>
            <a:off x="783773" y="4180119"/>
            <a:ext cx="10474037" cy="923330"/>
          </a:xfrm>
          <a:prstGeom prst="rect">
            <a:avLst/>
          </a:prstGeom>
          <a:noFill/>
        </p:spPr>
        <p:txBody>
          <a:bodyPr wrap="square" rtlCol="0">
            <a:spAutoFit/>
          </a:bodyPr>
          <a:lstStyle/>
          <a:p>
            <a:r>
              <a:rPr lang="nl-NL" dirty="0"/>
              <a:t>Wanneer je klaar bent met het aanvinken van de gewenste selecties, kies dan ‘Toon rapport’. De grafieken verschijnen onder aan de pagina. Vervolgens kun je kiezen voor ‘Download rapport’. Dan openen de grafieken in een nieuw tabblad, om bijvoorbeeld te printen of op te slaan als PDF. </a:t>
            </a:r>
          </a:p>
        </p:txBody>
      </p:sp>
    </p:spTree>
    <p:extLst>
      <p:ext uri="{BB962C8B-B14F-4D97-AF65-F5344CB8AC3E}">
        <p14:creationId xmlns:p14="http://schemas.microsoft.com/office/powerpoint/2010/main" val="404673935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0AFAF40-7EFD-4D07-84AD-C253D2294CE1}"/>
              </a:ext>
            </a:extLst>
          </p:cNvPr>
          <p:cNvSpPr>
            <a:spLocks noGrp="1"/>
          </p:cNvSpPr>
          <p:nvPr>
            <p:ph type="title"/>
          </p:nvPr>
        </p:nvSpPr>
        <p:spPr/>
        <p:txBody>
          <a:bodyPr>
            <a:normAutofit/>
          </a:bodyPr>
          <a:lstStyle/>
          <a:p>
            <a:r>
              <a:rPr lang="nl-NL" sz="2800" dirty="0"/>
              <a:t>Rapportage Bibliotheek, Voorleescoördinator, Pedagogisch medewerker</a:t>
            </a:r>
          </a:p>
        </p:txBody>
      </p:sp>
      <p:sp>
        <p:nvSpPr>
          <p:cNvPr id="4" name="Tijdelijke aanduiding voor datum 3">
            <a:extLst>
              <a:ext uri="{FF2B5EF4-FFF2-40B4-BE49-F238E27FC236}">
                <a16:creationId xmlns:a16="http://schemas.microsoft.com/office/drawing/2014/main" id="{86ED5699-6CC7-4D75-8F6D-522741639C9B}"/>
              </a:ext>
            </a:extLst>
          </p:cNvPr>
          <p:cNvSpPr>
            <a:spLocks noGrp="1"/>
          </p:cNvSpPr>
          <p:nvPr>
            <p:ph type="dt" sz="half" idx="10"/>
          </p:nvPr>
        </p:nvSpPr>
        <p:spPr/>
        <p:txBody>
          <a:bodyPr/>
          <a:lstStyle/>
          <a:p>
            <a:fld id="{519CC0AE-B313-468A-A7FD-E7F0CA465CEB}" type="datetime1">
              <a:rPr lang="nl-NL" smtClean="0"/>
              <a:t>25-2-2025</a:t>
            </a:fld>
            <a:endParaRPr lang="nl-NL" dirty="0"/>
          </a:p>
        </p:txBody>
      </p:sp>
      <p:sp>
        <p:nvSpPr>
          <p:cNvPr id="5" name="Tijdelijke aanduiding voor voettekst 4">
            <a:extLst>
              <a:ext uri="{FF2B5EF4-FFF2-40B4-BE49-F238E27FC236}">
                <a16:creationId xmlns:a16="http://schemas.microsoft.com/office/drawing/2014/main" id="{0A47053F-A558-4C7C-8E9A-BC72D1D6071F}"/>
              </a:ext>
            </a:extLst>
          </p:cNvPr>
          <p:cNvSpPr>
            <a:spLocks noGrp="1"/>
          </p:cNvSpPr>
          <p:nvPr>
            <p:ph type="ftr" sz="quarter" idx="11"/>
          </p:nvPr>
        </p:nvSpPr>
        <p:spPr/>
        <p:txBody>
          <a:bodyPr/>
          <a:lstStyle/>
          <a:p>
            <a:r>
              <a:rPr lang="nl-NL" dirty="0"/>
              <a:t>Instructie Rapportage bij Monitor BoekStart</a:t>
            </a:r>
          </a:p>
        </p:txBody>
      </p:sp>
      <p:sp>
        <p:nvSpPr>
          <p:cNvPr id="6" name="Tijdelijke aanduiding voor dianummer 5">
            <a:extLst>
              <a:ext uri="{FF2B5EF4-FFF2-40B4-BE49-F238E27FC236}">
                <a16:creationId xmlns:a16="http://schemas.microsoft.com/office/drawing/2014/main" id="{E02EB7A8-E3CB-4327-95E1-5950A1BF56CC}"/>
              </a:ext>
            </a:extLst>
          </p:cNvPr>
          <p:cNvSpPr>
            <a:spLocks noGrp="1"/>
          </p:cNvSpPr>
          <p:nvPr>
            <p:ph type="sldNum" sz="quarter" idx="12"/>
          </p:nvPr>
        </p:nvSpPr>
        <p:spPr/>
        <p:txBody>
          <a:bodyPr/>
          <a:lstStyle/>
          <a:p>
            <a:fld id="{C7441D57-DC9D-4931-8D2E-C583585A4257}" type="slidenum">
              <a:rPr lang="nl-NL" smtClean="0"/>
              <a:t>15</a:t>
            </a:fld>
            <a:endParaRPr lang="nl-NL" dirty="0"/>
          </a:p>
        </p:txBody>
      </p:sp>
      <p:sp>
        <p:nvSpPr>
          <p:cNvPr id="9" name="Pijl rechts 8">
            <a:extLst>
              <a:ext uri="{FF2B5EF4-FFF2-40B4-BE49-F238E27FC236}">
                <a16:creationId xmlns:a16="http://schemas.microsoft.com/office/drawing/2014/main" id="{8AB9E6CE-8F42-E679-7D7B-18DFD69F6E84}"/>
              </a:ext>
            </a:extLst>
          </p:cNvPr>
          <p:cNvSpPr/>
          <p:nvPr/>
        </p:nvSpPr>
        <p:spPr>
          <a:xfrm>
            <a:off x="6049806" y="1923613"/>
            <a:ext cx="736270" cy="311727"/>
          </a:xfrm>
          <a:prstGeom prst="leftArrow">
            <a:avLst/>
          </a:prstGeom>
          <a:solidFill>
            <a:srgbClr val="F28729"/>
          </a:solidFill>
          <a:ln>
            <a:solidFill>
              <a:srgbClr val="ED73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0" name="Tekstvak 9">
            <a:extLst>
              <a:ext uri="{FF2B5EF4-FFF2-40B4-BE49-F238E27FC236}">
                <a16:creationId xmlns:a16="http://schemas.microsoft.com/office/drawing/2014/main" id="{DAEC8BF7-611A-8A23-B395-1C0F633DB70D}"/>
              </a:ext>
            </a:extLst>
          </p:cNvPr>
          <p:cNvSpPr txBox="1"/>
          <p:nvPr/>
        </p:nvSpPr>
        <p:spPr>
          <a:xfrm>
            <a:off x="6472052" y="2802577"/>
            <a:ext cx="5006586" cy="1477328"/>
          </a:xfrm>
          <a:prstGeom prst="rect">
            <a:avLst/>
          </a:prstGeom>
          <a:noFill/>
        </p:spPr>
        <p:txBody>
          <a:bodyPr wrap="square" rtlCol="0">
            <a:spAutoFit/>
          </a:bodyPr>
          <a:lstStyle/>
          <a:p>
            <a:r>
              <a:rPr lang="nl-NL" dirty="0"/>
              <a:t>Wanneer je d.m.v. de button ‘Toon resultaten’ de opgevraagde grafieken in beeld krijgt, kun je door op de drie streepjes rechtsboven te klikken kiezen hoe je de afbeelding wilt opslaan voor verder gebruik.</a:t>
            </a:r>
          </a:p>
        </p:txBody>
      </p:sp>
      <p:pic>
        <p:nvPicPr>
          <p:cNvPr id="12" name="Afbeelding 11" descr="Afbeelding met grafiek&#10;&#10;Automatisch gegenereerde beschrijving">
            <a:extLst>
              <a:ext uri="{FF2B5EF4-FFF2-40B4-BE49-F238E27FC236}">
                <a16:creationId xmlns:a16="http://schemas.microsoft.com/office/drawing/2014/main" id="{E6018207-BE5B-B6BB-D6C9-4B6311CA9C3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3980" y="1840488"/>
            <a:ext cx="5134576" cy="4045222"/>
          </a:xfrm>
          <a:prstGeom prst="rect">
            <a:avLst/>
          </a:prstGeom>
        </p:spPr>
      </p:pic>
    </p:spTree>
    <p:extLst>
      <p:ext uri="{BB962C8B-B14F-4D97-AF65-F5344CB8AC3E}">
        <p14:creationId xmlns:p14="http://schemas.microsoft.com/office/powerpoint/2010/main" val="247896060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0AFAF40-7EFD-4D07-84AD-C253D2294CE1}"/>
              </a:ext>
            </a:extLst>
          </p:cNvPr>
          <p:cNvSpPr>
            <a:spLocks noGrp="1"/>
          </p:cNvSpPr>
          <p:nvPr>
            <p:ph type="title"/>
          </p:nvPr>
        </p:nvSpPr>
        <p:spPr/>
        <p:txBody>
          <a:bodyPr>
            <a:normAutofit/>
          </a:bodyPr>
          <a:lstStyle/>
          <a:p>
            <a:r>
              <a:rPr lang="nl-NL" sz="2800" dirty="0"/>
              <a:t>Rapportage Bibliotheek, Voorleescoördinator, Pedagogisch medewerker</a:t>
            </a:r>
          </a:p>
        </p:txBody>
      </p:sp>
      <p:sp>
        <p:nvSpPr>
          <p:cNvPr id="4" name="Tijdelijke aanduiding voor datum 3">
            <a:extLst>
              <a:ext uri="{FF2B5EF4-FFF2-40B4-BE49-F238E27FC236}">
                <a16:creationId xmlns:a16="http://schemas.microsoft.com/office/drawing/2014/main" id="{86ED5699-6CC7-4D75-8F6D-522741639C9B}"/>
              </a:ext>
            </a:extLst>
          </p:cNvPr>
          <p:cNvSpPr>
            <a:spLocks noGrp="1"/>
          </p:cNvSpPr>
          <p:nvPr>
            <p:ph type="dt" sz="half" idx="10"/>
          </p:nvPr>
        </p:nvSpPr>
        <p:spPr/>
        <p:txBody>
          <a:bodyPr/>
          <a:lstStyle/>
          <a:p>
            <a:fld id="{519CC0AE-B313-468A-A7FD-E7F0CA465CEB}" type="datetime1">
              <a:rPr lang="nl-NL" smtClean="0"/>
              <a:t>25-2-2025</a:t>
            </a:fld>
            <a:endParaRPr lang="nl-NL" dirty="0"/>
          </a:p>
        </p:txBody>
      </p:sp>
      <p:sp>
        <p:nvSpPr>
          <p:cNvPr id="5" name="Tijdelijke aanduiding voor voettekst 4">
            <a:extLst>
              <a:ext uri="{FF2B5EF4-FFF2-40B4-BE49-F238E27FC236}">
                <a16:creationId xmlns:a16="http://schemas.microsoft.com/office/drawing/2014/main" id="{0A47053F-A558-4C7C-8E9A-BC72D1D6071F}"/>
              </a:ext>
            </a:extLst>
          </p:cNvPr>
          <p:cNvSpPr>
            <a:spLocks noGrp="1"/>
          </p:cNvSpPr>
          <p:nvPr>
            <p:ph type="ftr" sz="quarter" idx="11"/>
          </p:nvPr>
        </p:nvSpPr>
        <p:spPr/>
        <p:txBody>
          <a:bodyPr/>
          <a:lstStyle/>
          <a:p>
            <a:r>
              <a:rPr lang="nl-NL" dirty="0"/>
              <a:t>Instructie Rapportage bij Monitor BoekStart</a:t>
            </a:r>
          </a:p>
        </p:txBody>
      </p:sp>
      <p:sp>
        <p:nvSpPr>
          <p:cNvPr id="6" name="Tijdelijke aanduiding voor dianummer 5">
            <a:extLst>
              <a:ext uri="{FF2B5EF4-FFF2-40B4-BE49-F238E27FC236}">
                <a16:creationId xmlns:a16="http://schemas.microsoft.com/office/drawing/2014/main" id="{E02EB7A8-E3CB-4327-95E1-5950A1BF56CC}"/>
              </a:ext>
            </a:extLst>
          </p:cNvPr>
          <p:cNvSpPr>
            <a:spLocks noGrp="1"/>
          </p:cNvSpPr>
          <p:nvPr>
            <p:ph type="sldNum" sz="quarter" idx="12"/>
          </p:nvPr>
        </p:nvSpPr>
        <p:spPr/>
        <p:txBody>
          <a:bodyPr/>
          <a:lstStyle/>
          <a:p>
            <a:fld id="{C7441D57-DC9D-4931-8D2E-C583585A4257}" type="slidenum">
              <a:rPr lang="nl-NL" smtClean="0"/>
              <a:t>16</a:t>
            </a:fld>
            <a:endParaRPr lang="nl-NL" dirty="0"/>
          </a:p>
        </p:txBody>
      </p:sp>
      <p:sp>
        <p:nvSpPr>
          <p:cNvPr id="10" name="Tekstvak 9">
            <a:extLst>
              <a:ext uri="{FF2B5EF4-FFF2-40B4-BE49-F238E27FC236}">
                <a16:creationId xmlns:a16="http://schemas.microsoft.com/office/drawing/2014/main" id="{DAEC8BF7-611A-8A23-B395-1C0F633DB70D}"/>
              </a:ext>
            </a:extLst>
          </p:cNvPr>
          <p:cNvSpPr txBox="1"/>
          <p:nvPr/>
        </p:nvSpPr>
        <p:spPr>
          <a:xfrm>
            <a:off x="572585" y="4965679"/>
            <a:ext cx="10243357" cy="646331"/>
          </a:xfrm>
          <a:prstGeom prst="rect">
            <a:avLst/>
          </a:prstGeom>
          <a:noFill/>
        </p:spPr>
        <p:txBody>
          <a:bodyPr wrap="square" rtlCol="0">
            <a:spAutoFit/>
          </a:bodyPr>
          <a:lstStyle/>
          <a:p>
            <a:r>
              <a:rPr lang="nl-NL" dirty="0"/>
              <a:t>Elke keer wanneer je de vergelijking (max. 2 aanvinken) verandert, dien je opnieuw op ‘Toon rapport’ te klikken om de gewenste resultaten te zien. </a:t>
            </a:r>
          </a:p>
        </p:txBody>
      </p:sp>
      <p:pic>
        <p:nvPicPr>
          <p:cNvPr id="7" name="Afbeelding 6" descr="Afbeelding met tekst&#10;&#10;Automatisch gegenereerde beschrijving">
            <a:extLst>
              <a:ext uri="{FF2B5EF4-FFF2-40B4-BE49-F238E27FC236}">
                <a16:creationId xmlns:a16="http://schemas.microsoft.com/office/drawing/2014/main" id="{E78BC632-A504-1254-29CB-F9D712D04EA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1445" y="2100258"/>
            <a:ext cx="6372560" cy="262612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9" name="Pijl rechts 8">
            <a:extLst>
              <a:ext uri="{FF2B5EF4-FFF2-40B4-BE49-F238E27FC236}">
                <a16:creationId xmlns:a16="http://schemas.microsoft.com/office/drawing/2014/main" id="{8AB9E6CE-8F42-E679-7D7B-18DFD69F6E84}"/>
              </a:ext>
            </a:extLst>
          </p:cNvPr>
          <p:cNvSpPr/>
          <p:nvPr/>
        </p:nvSpPr>
        <p:spPr>
          <a:xfrm>
            <a:off x="3057225" y="2298354"/>
            <a:ext cx="736270" cy="311727"/>
          </a:xfrm>
          <a:prstGeom prst="leftArrow">
            <a:avLst/>
          </a:prstGeom>
          <a:solidFill>
            <a:srgbClr val="F28729"/>
          </a:solidFill>
          <a:ln>
            <a:solidFill>
              <a:srgbClr val="ED73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396788888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0AFAF40-7EFD-4D07-84AD-C253D2294CE1}"/>
              </a:ext>
            </a:extLst>
          </p:cNvPr>
          <p:cNvSpPr>
            <a:spLocks noGrp="1"/>
          </p:cNvSpPr>
          <p:nvPr>
            <p:ph type="title"/>
          </p:nvPr>
        </p:nvSpPr>
        <p:spPr/>
        <p:txBody>
          <a:bodyPr>
            <a:normAutofit/>
          </a:bodyPr>
          <a:lstStyle/>
          <a:p>
            <a:r>
              <a:rPr lang="nl-NL" sz="2800" dirty="0"/>
              <a:t>Rapportage Bibliotheek, Voorleescoördinator, Pedagogisch medewerker</a:t>
            </a:r>
          </a:p>
        </p:txBody>
      </p:sp>
      <p:sp>
        <p:nvSpPr>
          <p:cNvPr id="4" name="Tijdelijke aanduiding voor datum 3">
            <a:extLst>
              <a:ext uri="{FF2B5EF4-FFF2-40B4-BE49-F238E27FC236}">
                <a16:creationId xmlns:a16="http://schemas.microsoft.com/office/drawing/2014/main" id="{86ED5699-6CC7-4D75-8F6D-522741639C9B}"/>
              </a:ext>
            </a:extLst>
          </p:cNvPr>
          <p:cNvSpPr>
            <a:spLocks noGrp="1"/>
          </p:cNvSpPr>
          <p:nvPr>
            <p:ph type="dt" sz="half" idx="10"/>
          </p:nvPr>
        </p:nvSpPr>
        <p:spPr/>
        <p:txBody>
          <a:bodyPr/>
          <a:lstStyle/>
          <a:p>
            <a:fld id="{519CC0AE-B313-468A-A7FD-E7F0CA465CEB}" type="datetime1">
              <a:rPr lang="nl-NL" smtClean="0"/>
              <a:t>25-2-2025</a:t>
            </a:fld>
            <a:endParaRPr lang="nl-NL" dirty="0"/>
          </a:p>
        </p:txBody>
      </p:sp>
      <p:sp>
        <p:nvSpPr>
          <p:cNvPr id="5" name="Tijdelijke aanduiding voor voettekst 4">
            <a:extLst>
              <a:ext uri="{FF2B5EF4-FFF2-40B4-BE49-F238E27FC236}">
                <a16:creationId xmlns:a16="http://schemas.microsoft.com/office/drawing/2014/main" id="{0A47053F-A558-4C7C-8E9A-BC72D1D6071F}"/>
              </a:ext>
            </a:extLst>
          </p:cNvPr>
          <p:cNvSpPr>
            <a:spLocks noGrp="1"/>
          </p:cNvSpPr>
          <p:nvPr>
            <p:ph type="ftr" sz="quarter" idx="11"/>
          </p:nvPr>
        </p:nvSpPr>
        <p:spPr/>
        <p:txBody>
          <a:bodyPr/>
          <a:lstStyle/>
          <a:p>
            <a:r>
              <a:rPr lang="nl-NL" dirty="0"/>
              <a:t>Instructie Rapportage bij Monitor BoekStart</a:t>
            </a:r>
          </a:p>
        </p:txBody>
      </p:sp>
      <p:sp>
        <p:nvSpPr>
          <p:cNvPr id="6" name="Tijdelijke aanduiding voor dianummer 5">
            <a:extLst>
              <a:ext uri="{FF2B5EF4-FFF2-40B4-BE49-F238E27FC236}">
                <a16:creationId xmlns:a16="http://schemas.microsoft.com/office/drawing/2014/main" id="{E02EB7A8-E3CB-4327-95E1-5950A1BF56CC}"/>
              </a:ext>
            </a:extLst>
          </p:cNvPr>
          <p:cNvSpPr>
            <a:spLocks noGrp="1"/>
          </p:cNvSpPr>
          <p:nvPr>
            <p:ph type="sldNum" sz="quarter" idx="12"/>
          </p:nvPr>
        </p:nvSpPr>
        <p:spPr/>
        <p:txBody>
          <a:bodyPr/>
          <a:lstStyle/>
          <a:p>
            <a:fld id="{C7441D57-DC9D-4931-8D2E-C583585A4257}" type="slidenum">
              <a:rPr lang="nl-NL" smtClean="0"/>
              <a:t>17</a:t>
            </a:fld>
            <a:endParaRPr lang="nl-NL" dirty="0"/>
          </a:p>
        </p:txBody>
      </p:sp>
      <p:sp>
        <p:nvSpPr>
          <p:cNvPr id="9" name="Pijl rechts 8">
            <a:extLst>
              <a:ext uri="{FF2B5EF4-FFF2-40B4-BE49-F238E27FC236}">
                <a16:creationId xmlns:a16="http://schemas.microsoft.com/office/drawing/2014/main" id="{8AB9E6CE-8F42-E679-7D7B-18DFD69F6E84}"/>
              </a:ext>
            </a:extLst>
          </p:cNvPr>
          <p:cNvSpPr/>
          <p:nvPr/>
        </p:nvSpPr>
        <p:spPr>
          <a:xfrm>
            <a:off x="3060997" y="5014211"/>
            <a:ext cx="736270" cy="311727"/>
          </a:xfrm>
          <a:prstGeom prst="leftArrow">
            <a:avLst/>
          </a:prstGeom>
          <a:solidFill>
            <a:srgbClr val="F28729"/>
          </a:solidFill>
          <a:ln>
            <a:solidFill>
              <a:srgbClr val="ED73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 name="Tekstvak 6">
            <a:extLst>
              <a:ext uri="{FF2B5EF4-FFF2-40B4-BE49-F238E27FC236}">
                <a16:creationId xmlns:a16="http://schemas.microsoft.com/office/drawing/2014/main" id="{F21F740F-F00D-06A2-09D4-78B69EB31104}"/>
              </a:ext>
            </a:extLst>
          </p:cNvPr>
          <p:cNvSpPr txBox="1"/>
          <p:nvPr/>
        </p:nvSpPr>
        <p:spPr>
          <a:xfrm>
            <a:off x="4984570" y="1808328"/>
            <a:ext cx="6565985" cy="3124102"/>
          </a:xfrm>
          <a:prstGeom prst="rect">
            <a:avLst/>
          </a:prstGeom>
          <a:noFill/>
        </p:spPr>
        <p:txBody>
          <a:bodyPr wrap="square" rtlCol="0">
            <a:spAutoFit/>
          </a:bodyPr>
          <a:lstStyle/>
          <a:p>
            <a:r>
              <a:rPr lang="nl-NL" dirty="0"/>
              <a:t>De button ‘Case-selectie’ gebruik je om de vergelijkingen nog verder te verfijnen. Je selecteert bijvoorbeeld alleen de gegevens van een bepaalde groep of een bepaald jaar.</a:t>
            </a:r>
          </a:p>
          <a:p>
            <a:endParaRPr lang="nl-NL" dirty="0"/>
          </a:p>
          <a:p>
            <a:r>
              <a:rPr lang="nl-NL" dirty="0"/>
              <a:t>De mogelijkheden voor ‘Case-selectie’ kunnen per vraag verschillen.</a:t>
            </a:r>
          </a:p>
          <a:p>
            <a:r>
              <a:rPr lang="nl-NL" dirty="0"/>
              <a:t>Bij bepaalde combinaties van ‘Case-selectie’ en ‘Vergelijking’ zijn geen uitkomsten mogelijk. Dit merk je vanzelf, het veld blijft dan leeg.</a:t>
            </a:r>
          </a:p>
          <a:p>
            <a:endParaRPr lang="nl-NL" dirty="0"/>
          </a:p>
          <a:p>
            <a:r>
              <a:rPr lang="nl-NL" dirty="0"/>
              <a:t>Gebruik de ‘Case-selectie’ om alleen de groepen of bouwen te selecteren waarvan je resultaten wil terugzien in de grafieken.</a:t>
            </a:r>
          </a:p>
        </p:txBody>
      </p:sp>
      <p:pic>
        <p:nvPicPr>
          <p:cNvPr id="10" name="Afbeelding 9">
            <a:extLst>
              <a:ext uri="{FF2B5EF4-FFF2-40B4-BE49-F238E27FC236}">
                <a16:creationId xmlns:a16="http://schemas.microsoft.com/office/drawing/2014/main" id="{2A9ECCF5-7B13-4303-9ED4-6CCD98C32E07}"/>
              </a:ext>
            </a:extLst>
          </p:cNvPr>
          <p:cNvPicPr>
            <a:picLocks noChangeAspect="1"/>
          </p:cNvPicPr>
          <p:nvPr/>
        </p:nvPicPr>
        <p:blipFill>
          <a:blip r:embed="rId2"/>
          <a:stretch>
            <a:fillRect/>
          </a:stretch>
        </p:blipFill>
        <p:spPr>
          <a:xfrm>
            <a:off x="703844" y="1705702"/>
            <a:ext cx="2110480" cy="3730496"/>
          </a:xfrm>
          <a:prstGeom prst="rect">
            <a:avLst/>
          </a:prstGeom>
        </p:spPr>
      </p:pic>
    </p:spTree>
    <p:extLst>
      <p:ext uri="{BB962C8B-B14F-4D97-AF65-F5344CB8AC3E}">
        <p14:creationId xmlns:p14="http://schemas.microsoft.com/office/powerpoint/2010/main" val="131269949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0AFAF40-7EFD-4D07-84AD-C253D2294CE1}"/>
              </a:ext>
            </a:extLst>
          </p:cNvPr>
          <p:cNvSpPr>
            <a:spLocks noGrp="1"/>
          </p:cNvSpPr>
          <p:nvPr>
            <p:ph type="title"/>
          </p:nvPr>
        </p:nvSpPr>
        <p:spPr/>
        <p:txBody>
          <a:bodyPr>
            <a:normAutofit/>
          </a:bodyPr>
          <a:lstStyle/>
          <a:p>
            <a:r>
              <a:rPr lang="nl-NL" sz="2800" dirty="0"/>
              <a:t>Rapportage Bibliotheek, Voorleescoördinator, Pedagogisch medewerker</a:t>
            </a:r>
          </a:p>
        </p:txBody>
      </p:sp>
      <p:sp>
        <p:nvSpPr>
          <p:cNvPr id="4" name="Tijdelijke aanduiding voor datum 3">
            <a:extLst>
              <a:ext uri="{FF2B5EF4-FFF2-40B4-BE49-F238E27FC236}">
                <a16:creationId xmlns:a16="http://schemas.microsoft.com/office/drawing/2014/main" id="{86ED5699-6CC7-4D75-8F6D-522741639C9B}"/>
              </a:ext>
            </a:extLst>
          </p:cNvPr>
          <p:cNvSpPr>
            <a:spLocks noGrp="1"/>
          </p:cNvSpPr>
          <p:nvPr>
            <p:ph type="dt" sz="half" idx="10"/>
          </p:nvPr>
        </p:nvSpPr>
        <p:spPr/>
        <p:txBody>
          <a:bodyPr/>
          <a:lstStyle/>
          <a:p>
            <a:fld id="{519CC0AE-B313-468A-A7FD-E7F0CA465CEB}" type="datetime1">
              <a:rPr lang="nl-NL" smtClean="0"/>
              <a:t>25-2-2025</a:t>
            </a:fld>
            <a:endParaRPr lang="nl-NL" dirty="0"/>
          </a:p>
        </p:txBody>
      </p:sp>
      <p:sp>
        <p:nvSpPr>
          <p:cNvPr id="5" name="Tijdelijke aanduiding voor voettekst 4">
            <a:extLst>
              <a:ext uri="{FF2B5EF4-FFF2-40B4-BE49-F238E27FC236}">
                <a16:creationId xmlns:a16="http://schemas.microsoft.com/office/drawing/2014/main" id="{0A47053F-A558-4C7C-8E9A-BC72D1D6071F}"/>
              </a:ext>
            </a:extLst>
          </p:cNvPr>
          <p:cNvSpPr>
            <a:spLocks noGrp="1"/>
          </p:cNvSpPr>
          <p:nvPr>
            <p:ph type="ftr" sz="quarter" idx="11"/>
          </p:nvPr>
        </p:nvSpPr>
        <p:spPr/>
        <p:txBody>
          <a:bodyPr/>
          <a:lstStyle/>
          <a:p>
            <a:r>
              <a:rPr lang="nl-NL" dirty="0"/>
              <a:t>Instructie Rapportage bij Monitor de Bibliotheek </a:t>
            </a:r>
            <a:r>
              <a:rPr lang="nl-NL" i="1" dirty="0"/>
              <a:t>op school </a:t>
            </a:r>
            <a:endParaRPr lang="nl-NL" dirty="0"/>
          </a:p>
        </p:txBody>
      </p:sp>
      <p:sp>
        <p:nvSpPr>
          <p:cNvPr id="6" name="Tijdelijke aanduiding voor dianummer 5">
            <a:extLst>
              <a:ext uri="{FF2B5EF4-FFF2-40B4-BE49-F238E27FC236}">
                <a16:creationId xmlns:a16="http://schemas.microsoft.com/office/drawing/2014/main" id="{E02EB7A8-E3CB-4327-95E1-5950A1BF56CC}"/>
              </a:ext>
            </a:extLst>
          </p:cNvPr>
          <p:cNvSpPr>
            <a:spLocks noGrp="1"/>
          </p:cNvSpPr>
          <p:nvPr>
            <p:ph type="sldNum" sz="quarter" idx="12"/>
          </p:nvPr>
        </p:nvSpPr>
        <p:spPr/>
        <p:txBody>
          <a:bodyPr/>
          <a:lstStyle/>
          <a:p>
            <a:fld id="{C7441D57-DC9D-4931-8D2E-C583585A4257}" type="slidenum">
              <a:rPr lang="nl-NL" smtClean="0"/>
              <a:t>18</a:t>
            </a:fld>
            <a:endParaRPr lang="nl-NL" dirty="0"/>
          </a:p>
        </p:txBody>
      </p:sp>
      <p:sp>
        <p:nvSpPr>
          <p:cNvPr id="18" name="Tekstvak 17">
            <a:extLst>
              <a:ext uri="{FF2B5EF4-FFF2-40B4-BE49-F238E27FC236}">
                <a16:creationId xmlns:a16="http://schemas.microsoft.com/office/drawing/2014/main" id="{456A073F-50FF-D101-48BE-44F9E21519CF}"/>
              </a:ext>
            </a:extLst>
          </p:cNvPr>
          <p:cNvSpPr txBox="1"/>
          <p:nvPr/>
        </p:nvSpPr>
        <p:spPr>
          <a:xfrm>
            <a:off x="899362" y="4157321"/>
            <a:ext cx="10144690" cy="1200329"/>
          </a:xfrm>
          <a:prstGeom prst="rect">
            <a:avLst/>
          </a:prstGeom>
          <a:noFill/>
        </p:spPr>
        <p:txBody>
          <a:bodyPr wrap="square" rtlCol="0">
            <a:spAutoFit/>
          </a:bodyPr>
          <a:lstStyle/>
          <a:p>
            <a:r>
              <a:rPr lang="nl-NL" dirty="0"/>
              <a:t>Wanneer je een locatie hebt geselecteerd, kun je d.m.v. de button ‘PDF’ de antwoorden op de </a:t>
            </a:r>
          </a:p>
          <a:p>
            <a:r>
              <a:rPr lang="nl-NL" dirty="0"/>
              <a:t>open vragen downloaden.</a:t>
            </a:r>
          </a:p>
          <a:p>
            <a:endParaRPr lang="nl-NL" dirty="0"/>
          </a:p>
          <a:p>
            <a:r>
              <a:rPr lang="nl-NL" dirty="0"/>
              <a:t>De responsbutton        toont de respons van de afgelopen drie jaren in een extern document.</a:t>
            </a:r>
          </a:p>
        </p:txBody>
      </p:sp>
      <p:pic>
        <p:nvPicPr>
          <p:cNvPr id="20" name="Afbeelding 19">
            <a:extLst>
              <a:ext uri="{FF2B5EF4-FFF2-40B4-BE49-F238E27FC236}">
                <a16:creationId xmlns:a16="http://schemas.microsoft.com/office/drawing/2014/main" id="{C306F0EB-FEA7-FA6A-74C5-C13ED7CCD7D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5400" y="2123134"/>
            <a:ext cx="4203700" cy="1155700"/>
          </a:xfrm>
          <a:prstGeom prst="rect">
            <a:avLst/>
          </a:prstGeom>
        </p:spPr>
      </p:pic>
      <p:sp>
        <p:nvSpPr>
          <p:cNvPr id="9" name="Pijl rechts 8">
            <a:extLst>
              <a:ext uri="{FF2B5EF4-FFF2-40B4-BE49-F238E27FC236}">
                <a16:creationId xmlns:a16="http://schemas.microsoft.com/office/drawing/2014/main" id="{8AB9E6CE-8F42-E679-7D7B-18DFD69F6E84}"/>
              </a:ext>
            </a:extLst>
          </p:cNvPr>
          <p:cNvSpPr/>
          <p:nvPr/>
        </p:nvSpPr>
        <p:spPr>
          <a:xfrm rot="5400000">
            <a:off x="3855056" y="3217559"/>
            <a:ext cx="736270" cy="311727"/>
          </a:xfrm>
          <a:prstGeom prst="leftArrow">
            <a:avLst/>
          </a:prstGeom>
          <a:solidFill>
            <a:srgbClr val="F28729"/>
          </a:solidFill>
          <a:ln>
            <a:solidFill>
              <a:srgbClr val="ED73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 name="Pijl rechts 6">
            <a:extLst>
              <a:ext uri="{FF2B5EF4-FFF2-40B4-BE49-F238E27FC236}">
                <a16:creationId xmlns:a16="http://schemas.microsoft.com/office/drawing/2014/main" id="{C388D24A-E648-97E6-50F5-24D6AB4CB030}"/>
              </a:ext>
            </a:extLst>
          </p:cNvPr>
          <p:cNvSpPr/>
          <p:nvPr/>
        </p:nvSpPr>
        <p:spPr>
          <a:xfrm rot="5400000">
            <a:off x="4353002" y="3217559"/>
            <a:ext cx="736270" cy="311727"/>
          </a:xfrm>
          <a:prstGeom prst="leftArrow">
            <a:avLst/>
          </a:prstGeom>
          <a:solidFill>
            <a:srgbClr val="F28729"/>
          </a:solidFill>
          <a:ln>
            <a:solidFill>
              <a:srgbClr val="ED73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mc:AlternateContent xmlns:mc="http://schemas.openxmlformats.org/markup-compatibility/2006" xmlns:p14="http://schemas.microsoft.com/office/powerpoint/2010/main">
        <mc:Choice Requires="p14">
          <p:contentPart p14:bwMode="auto" r:id="rId3">
            <p14:nvContentPartPr>
              <p14:cNvPr id="8" name="Inkt 7">
                <a:extLst>
                  <a:ext uri="{FF2B5EF4-FFF2-40B4-BE49-F238E27FC236}">
                    <a16:creationId xmlns:a16="http://schemas.microsoft.com/office/drawing/2014/main" id="{A8EA63B4-EE61-E704-3E32-B8879BED525B}"/>
                  </a:ext>
                </a:extLst>
              </p14:cNvPr>
              <p14:cNvContentPartPr/>
              <p14:nvPr/>
            </p14:nvContentPartPr>
            <p14:xfrm>
              <a:off x="1071928" y="2661954"/>
              <a:ext cx="866160" cy="216360"/>
            </p14:xfrm>
          </p:contentPart>
        </mc:Choice>
        <mc:Fallback xmlns="">
          <p:pic>
            <p:nvPicPr>
              <p:cNvPr id="8" name="Inkt 7">
                <a:extLst>
                  <a:ext uri="{FF2B5EF4-FFF2-40B4-BE49-F238E27FC236}">
                    <a16:creationId xmlns:a16="http://schemas.microsoft.com/office/drawing/2014/main" id="{A8EA63B4-EE61-E704-3E32-B8879BED525B}"/>
                  </a:ext>
                </a:extLst>
              </p:cNvPr>
              <p:cNvPicPr/>
              <p:nvPr/>
            </p:nvPicPr>
            <p:blipFill>
              <a:blip r:embed="rId4"/>
              <a:stretch>
                <a:fillRect/>
              </a:stretch>
            </p:blipFill>
            <p:spPr>
              <a:xfrm>
                <a:off x="1036288" y="2626314"/>
                <a:ext cx="937800" cy="288000"/>
              </a:xfrm>
              <a:prstGeom prst="rect">
                <a:avLst/>
              </a:prstGeom>
            </p:spPr>
          </p:pic>
        </mc:Fallback>
      </mc:AlternateContent>
      <p:sp>
        <p:nvSpPr>
          <p:cNvPr id="10" name="Tekstvak 9">
            <a:extLst>
              <a:ext uri="{FF2B5EF4-FFF2-40B4-BE49-F238E27FC236}">
                <a16:creationId xmlns:a16="http://schemas.microsoft.com/office/drawing/2014/main" id="{3A4C9757-51BA-40F0-41F8-60D86C05A3AB}"/>
              </a:ext>
            </a:extLst>
          </p:cNvPr>
          <p:cNvSpPr txBox="1"/>
          <p:nvPr/>
        </p:nvSpPr>
        <p:spPr>
          <a:xfrm>
            <a:off x="1071928" y="2661954"/>
            <a:ext cx="1295547" cy="369332"/>
          </a:xfrm>
          <a:prstGeom prst="rect">
            <a:avLst/>
          </a:prstGeom>
          <a:noFill/>
        </p:spPr>
        <p:txBody>
          <a:bodyPr wrap="none" rtlCol="0">
            <a:spAutoFit/>
          </a:bodyPr>
          <a:lstStyle/>
          <a:p>
            <a:r>
              <a:rPr lang="nl-NL" dirty="0"/>
              <a:t>…………………</a:t>
            </a:r>
          </a:p>
        </p:txBody>
      </p:sp>
      <p:pic>
        <p:nvPicPr>
          <p:cNvPr id="13" name="Afbeelding 12">
            <a:extLst>
              <a:ext uri="{FF2B5EF4-FFF2-40B4-BE49-F238E27FC236}">
                <a16:creationId xmlns:a16="http://schemas.microsoft.com/office/drawing/2014/main" id="{AC29C20A-DCAD-4B2A-85E4-66052E452E95}"/>
              </a:ext>
            </a:extLst>
          </p:cNvPr>
          <p:cNvPicPr>
            <a:picLocks noChangeAspect="1"/>
          </p:cNvPicPr>
          <p:nvPr/>
        </p:nvPicPr>
        <p:blipFill rotWithShape="1">
          <a:blip r:embed="rId5">
            <a:extLst>
              <a:ext uri="{28A0092B-C50C-407E-A947-70E740481C1C}">
                <a14:useLocalDpi xmlns:a14="http://schemas.microsoft.com/office/drawing/2010/main" val="0"/>
              </a:ext>
            </a:extLst>
          </a:blip>
          <a:srcRect l="47037" t="19210" r="19138" b="30927"/>
          <a:stretch/>
        </p:blipFill>
        <p:spPr>
          <a:xfrm>
            <a:off x="2658309" y="4983432"/>
            <a:ext cx="390292" cy="359587"/>
          </a:xfrm>
          <a:prstGeom prst="rect">
            <a:avLst/>
          </a:prstGeom>
        </p:spPr>
      </p:pic>
    </p:spTree>
    <p:extLst>
      <p:ext uri="{BB962C8B-B14F-4D97-AF65-F5344CB8AC3E}">
        <p14:creationId xmlns:p14="http://schemas.microsoft.com/office/powerpoint/2010/main" val="4037181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0AFAF40-7EFD-4D07-84AD-C253D2294CE1}"/>
              </a:ext>
            </a:extLst>
          </p:cNvPr>
          <p:cNvSpPr>
            <a:spLocks noGrp="1"/>
          </p:cNvSpPr>
          <p:nvPr>
            <p:ph type="title"/>
          </p:nvPr>
        </p:nvSpPr>
        <p:spPr/>
        <p:txBody>
          <a:bodyPr>
            <a:normAutofit/>
          </a:bodyPr>
          <a:lstStyle/>
          <a:p>
            <a:r>
              <a:rPr lang="nl-NL" sz="2800" dirty="0"/>
              <a:t>Profiel: Leesbevorderende pedagogisch medewerkers</a:t>
            </a:r>
          </a:p>
        </p:txBody>
      </p:sp>
      <p:sp>
        <p:nvSpPr>
          <p:cNvPr id="4" name="Tijdelijke aanduiding voor datum 3">
            <a:extLst>
              <a:ext uri="{FF2B5EF4-FFF2-40B4-BE49-F238E27FC236}">
                <a16:creationId xmlns:a16="http://schemas.microsoft.com/office/drawing/2014/main" id="{86ED5699-6CC7-4D75-8F6D-522741639C9B}"/>
              </a:ext>
            </a:extLst>
          </p:cNvPr>
          <p:cNvSpPr>
            <a:spLocks noGrp="1"/>
          </p:cNvSpPr>
          <p:nvPr>
            <p:ph type="dt" sz="half" idx="10"/>
          </p:nvPr>
        </p:nvSpPr>
        <p:spPr/>
        <p:txBody>
          <a:bodyPr/>
          <a:lstStyle/>
          <a:p>
            <a:fld id="{519CC0AE-B313-468A-A7FD-E7F0CA465CEB}" type="datetime1">
              <a:rPr lang="nl-NL" smtClean="0"/>
              <a:t>25-2-2025</a:t>
            </a:fld>
            <a:endParaRPr lang="nl-NL" dirty="0"/>
          </a:p>
        </p:txBody>
      </p:sp>
      <p:sp>
        <p:nvSpPr>
          <p:cNvPr id="5" name="Tijdelijke aanduiding voor voettekst 4">
            <a:extLst>
              <a:ext uri="{FF2B5EF4-FFF2-40B4-BE49-F238E27FC236}">
                <a16:creationId xmlns:a16="http://schemas.microsoft.com/office/drawing/2014/main" id="{0A47053F-A558-4C7C-8E9A-BC72D1D6071F}"/>
              </a:ext>
            </a:extLst>
          </p:cNvPr>
          <p:cNvSpPr>
            <a:spLocks noGrp="1"/>
          </p:cNvSpPr>
          <p:nvPr>
            <p:ph type="ftr" sz="quarter" idx="11"/>
          </p:nvPr>
        </p:nvSpPr>
        <p:spPr/>
        <p:txBody>
          <a:bodyPr/>
          <a:lstStyle/>
          <a:p>
            <a:r>
              <a:rPr lang="nl-NL" dirty="0"/>
              <a:t>Instructie Rapportage bij Monitor BoekStart</a:t>
            </a:r>
          </a:p>
        </p:txBody>
      </p:sp>
      <p:sp>
        <p:nvSpPr>
          <p:cNvPr id="6" name="Tijdelijke aanduiding voor dianummer 5">
            <a:extLst>
              <a:ext uri="{FF2B5EF4-FFF2-40B4-BE49-F238E27FC236}">
                <a16:creationId xmlns:a16="http://schemas.microsoft.com/office/drawing/2014/main" id="{E02EB7A8-E3CB-4327-95E1-5950A1BF56CC}"/>
              </a:ext>
            </a:extLst>
          </p:cNvPr>
          <p:cNvSpPr>
            <a:spLocks noGrp="1"/>
          </p:cNvSpPr>
          <p:nvPr>
            <p:ph type="sldNum" sz="quarter" idx="12"/>
          </p:nvPr>
        </p:nvSpPr>
        <p:spPr/>
        <p:txBody>
          <a:bodyPr/>
          <a:lstStyle/>
          <a:p>
            <a:fld id="{C7441D57-DC9D-4931-8D2E-C583585A4257}" type="slidenum">
              <a:rPr lang="nl-NL" smtClean="0"/>
              <a:t>19</a:t>
            </a:fld>
            <a:endParaRPr lang="nl-NL" dirty="0"/>
          </a:p>
        </p:txBody>
      </p:sp>
      <p:sp>
        <p:nvSpPr>
          <p:cNvPr id="9" name="Pijl rechts 8">
            <a:extLst>
              <a:ext uri="{FF2B5EF4-FFF2-40B4-BE49-F238E27FC236}">
                <a16:creationId xmlns:a16="http://schemas.microsoft.com/office/drawing/2014/main" id="{8AB9E6CE-8F42-E679-7D7B-18DFD69F6E84}"/>
              </a:ext>
            </a:extLst>
          </p:cNvPr>
          <p:cNvSpPr/>
          <p:nvPr/>
        </p:nvSpPr>
        <p:spPr>
          <a:xfrm>
            <a:off x="8211293" y="2976565"/>
            <a:ext cx="736270" cy="311727"/>
          </a:xfrm>
          <a:prstGeom prst="leftArrow">
            <a:avLst/>
          </a:prstGeom>
          <a:solidFill>
            <a:srgbClr val="F28729"/>
          </a:solidFill>
          <a:ln>
            <a:solidFill>
              <a:srgbClr val="ED73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3" name="Tekstvak 12">
            <a:extLst>
              <a:ext uri="{FF2B5EF4-FFF2-40B4-BE49-F238E27FC236}">
                <a16:creationId xmlns:a16="http://schemas.microsoft.com/office/drawing/2014/main" id="{F2BC30DA-8514-6BA6-A7DD-FF6DE6ECC011}"/>
              </a:ext>
            </a:extLst>
          </p:cNvPr>
          <p:cNvSpPr txBox="1"/>
          <p:nvPr/>
        </p:nvSpPr>
        <p:spPr>
          <a:xfrm>
            <a:off x="572585" y="5079982"/>
            <a:ext cx="10380760" cy="1200329"/>
          </a:xfrm>
          <a:prstGeom prst="rect">
            <a:avLst/>
          </a:prstGeom>
          <a:noFill/>
        </p:spPr>
        <p:txBody>
          <a:bodyPr wrap="square" rtlCol="0">
            <a:spAutoFit/>
          </a:bodyPr>
          <a:lstStyle/>
          <a:p>
            <a:r>
              <a:rPr lang="nl-NL" dirty="0"/>
              <a:t>Wanneer je in de rapportage pedagogisch medewerker bij ‘Zoek op vraag’ het afrolmenu opent, zie je bovenaan </a:t>
            </a:r>
            <a:r>
              <a:rPr lang="nl-NL" i="1" dirty="0"/>
              <a:t>Profiel: Leesbevorderende pedagogisch medewerkers </a:t>
            </a:r>
            <a:r>
              <a:rPr lang="nl-NL" dirty="0"/>
              <a:t>staan. Dit profiel is samengesteld uit een selectie van door de pedagogisch medewerkers ingevulde vragen, die samen tonen hoe de PM’ers scoren op leesbevordering. </a:t>
            </a:r>
          </a:p>
        </p:txBody>
      </p:sp>
      <p:pic>
        <p:nvPicPr>
          <p:cNvPr id="7" name="Afbeelding 6">
            <a:extLst>
              <a:ext uri="{FF2B5EF4-FFF2-40B4-BE49-F238E27FC236}">
                <a16:creationId xmlns:a16="http://schemas.microsoft.com/office/drawing/2014/main" id="{793AD4E0-9711-4E28-BE2A-E7AE584AF1F4}"/>
              </a:ext>
            </a:extLst>
          </p:cNvPr>
          <p:cNvPicPr>
            <a:picLocks noChangeAspect="1"/>
          </p:cNvPicPr>
          <p:nvPr/>
        </p:nvPicPr>
        <p:blipFill>
          <a:blip r:embed="rId2"/>
          <a:stretch>
            <a:fillRect/>
          </a:stretch>
        </p:blipFill>
        <p:spPr>
          <a:xfrm>
            <a:off x="641445" y="1859960"/>
            <a:ext cx="6539049" cy="2886975"/>
          </a:xfrm>
          <a:prstGeom prst="rect">
            <a:avLst/>
          </a:prstGeom>
        </p:spPr>
      </p:pic>
    </p:spTree>
    <p:extLst>
      <p:ext uri="{BB962C8B-B14F-4D97-AF65-F5344CB8AC3E}">
        <p14:creationId xmlns:p14="http://schemas.microsoft.com/office/powerpoint/2010/main" val="20548235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0AFAF40-7EFD-4D07-84AD-C253D2294CE1}"/>
              </a:ext>
            </a:extLst>
          </p:cNvPr>
          <p:cNvSpPr>
            <a:spLocks noGrp="1"/>
          </p:cNvSpPr>
          <p:nvPr>
            <p:ph type="title"/>
          </p:nvPr>
        </p:nvSpPr>
        <p:spPr/>
        <p:txBody>
          <a:bodyPr>
            <a:normAutofit/>
          </a:bodyPr>
          <a:lstStyle/>
          <a:p>
            <a:r>
              <a:rPr lang="nl-NL" dirty="0"/>
              <a:t>Inhoud</a:t>
            </a:r>
          </a:p>
        </p:txBody>
      </p:sp>
      <p:sp>
        <p:nvSpPr>
          <p:cNvPr id="4" name="Tijdelijke aanduiding voor datum 3">
            <a:extLst>
              <a:ext uri="{FF2B5EF4-FFF2-40B4-BE49-F238E27FC236}">
                <a16:creationId xmlns:a16="http://schemas.microsoft.com/office/drawing/2014/main" id="{86ED5699-6CC7-4D75-8F6D-522741639C9B}"/>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19CC0AE-B313-468A-A7FD-E7F0CA465CEB}" type="datetime1">
              <a:rPr kumimoji="0" lang="nl-NL"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25-2-2025</a:t>
            </a:fld>
            <a:endParaRPr kumimoji="0" lang="nl-NL"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5" name="Tijdelijke aanduiding voor voettekst 4">
            <a:extLst>
              <a:ext uri="{FF2B5EF4-FFF2-40B4-BE49-F238E27FC236}">
                <a16:creationId xmlns:a16="http://schemas.microsoft.com/office/drawing/2014/main" id="{0A47053F-A558-4C7C-8E9A-BC72D1D6071F}"/>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rPr>
              <a:t>Instructie Rapportage bij Monitor BoekStart</a:t>
            </a:r>
          </a:p>
        </p:txBody>
      </p:sp>
      <p:sp>
        <p:nvSpPr>
          <p:cNvPr id="6" name="Tijdelijke aanduiding voor dianummer 5">
            <a:extLst>
              <a:ext uri="{FF2B5EF4-FFF2-40B4-BE49-F238E27FC236}">
                <a16:creationId xmlns:a16="http://schemas.microsoft.com/office/drawing/2014/main" id="{E02EB7A8-E3CB-4327-95E1-5950A1BF56CC}"/>
              </a:ext>
            </a:extLst>
          </p:cNvPr>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C7441D57-DC9D-4931-8D2E-C583585A4257}" type="slidenum">
              <a:rPr kumimoji="0" lang="nl-NL"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a:t>
            </a:fld>
            <a:endParaRPr kumimoji="0" lang="nl-NL"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11" name="Tekstvak 10">
            <a:extLst>
              <a:ext uri="{FF2B5EF4-FFF2-40B4-BE49-F238E27FC236}">
                <a16:creationId xmlns:a16="http://schemas.microsoft.com/office/drawing/2014/main" id="{6A46B823-CC6D-4525-7C0F-979F1F2734EC}"/>
              </a:ext>
            </a:extLst>
          </p:cNvPr>
          <p:cNvSpPr txBox="1"/>
          <p:nvPr/>
        </p:nvSpPr>
        <p:spPr>
          <a:xfrm>
            <a:off x="641445" y="1808328"/>
            <a:ext cx="8935395" cy="3277820"/>
          </a:xfrm>
          <a:prstGeom prst="rect">
            <a:avLst/>
          </a:prstGeom>
          <a:noFill/>
        </p:spPr>
        <p:txBody>
          <a:bodyPr wrap="none" rtlCol="0">
            <a:spAutoFit/>
          </a:bodyPr>
          <a:lstStyle/>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l-NL" sz="2300" b="0" i="0" u="none" strike="noStrike" kern="1200" cap="none" spc="0" normalizeH="0" baseline="0" noProof="0" dirty="0">
                <a:ln>
                  <a:noFill/>
                </a:ln>
                <a:solidFill>
                  <a:prstClr val="black"/>
                </a:solidFill>
                <a:effectLst/>
                <a:uLnTx/>
                <a:uFillTx/>
                <a:latin typeface="Calibri" panose="020F0502020204030204"/>
                <a:ea typeface="+mn-ea"/>
                <a:cs typeface="+mn-cs"/>
              </a:rPr>
              <a:t>Rapportage Monitor BoekStart Locatiecoördinator</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l-NL" sz="2300" b="0" i="0" u="none" strike="noStrike" kern="1200" cap="none" spc="0" normalizeH="0" baseline="0" noProof="0" dirty="0">
                <a:ln>
                  <a:noFill/>
                </a:ln>
                <a:solidFill>
                  <a:prstClr val="black"/>
                </a:solidFill>
                <a:effectLst/>
                <a:uLnTx/>
                <a:uFillTx/>
                <a:latin typeface="Calibri" panose="020F0502020204030204"/>
                <a:ea typeface="+mn-ea"/>
                <a:cs typeface="+mn-cs"/>
              </a:rPr>
              <a:t>Inloggen rapportage Monitor BoekStart</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l-NL" sz="2300" b="0" i="0" u="none" strike="noStrike" kern="1200" cap="none" spc="0" normalizeH="0" baseline="0" noProof="0" dirty="0">
                <a:ln>
                  <a:noFill/>
                </a:ln>
                <a:solidFill>
                  <a:prstClr val="black"/>
                </a:solidFill>
                <a:effectLst/>
                <a:uLnTx/>
                <a:uFillTx/>
                <a:latin typeface="Calibri" panose="020F0502020204030204"/>
                <a:ea typeface="+mn-ea"/>
                <a:cs typeface="+mn-cs"/>
              </a:rPr>
              <a:t>Rapportage Startscherm</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l-NL" sz="2300" b="0" i="0" u="none" strike="noStrike" kern="1200" cap="none" spc="0" normalizeH="0" baseline="0" noProof="0" dirty="0">
                <a:ln>
                  <a:noFill/>
                </a:ln>
                <a:solidFill>
                  <a:prstClr val="black"/>
                </a:solidFill>
                <a:effectLst/>
                <a:uLnTx/>
                <a:uFillTx/>
                <a:latin typeface="Calibri" panose="020F0502020204030204"/>
                <a:ea typeface="+mn-ea"/>
                <a:cs typeface="+mn-cs"/>
              </a:rPr>
              <a:t>Rapportage Bibliotheek, Voorleesconsulent, Pedagogisch Medewerker</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l-NL" sz="2300" b="0" i="0" u="none" strike="noStrike" kern="1200" cap="none" spc="0" normalizeH="0" baseline="0" noProof="0" dirty="0">
                <a:ln>
                  <a:noFill/>
                </a:ln>
                <a:solidFill>
                  <a:prstClr val="black"/>
                </a:solidFill>
                <a:effectLst/>
                <a:uLnTx/>
                <a:uFillTx/>
                <a:latin typeface="Calibri" panose="020F0502020204030204"/>
                <a:ea typeface="+mn-ea"/>
                <a:cs typeface="+mn-cs"/>
              </a:rPr>
              <a:t>Profiel: Leesbevorderende pedagogisch medewerker</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l-NL" sz="2300" b="0" i="0" u="none" strike="noStrike" kern="1200" cap="none" spc="0" normalizeH="0" baseline="0" noProof="0" dirty="0">
                <a:ln>
                  <a:noFill/>
                </a:ln>
                <a:solidFill>
                  <a:prstClr val="black"/>
                </a:solidFill>
                <a:effectLst/>
                <a:uLnTx/>
                <a:uFillTx/>
                <a:latin typeface="Calibri" panose="020F0502020204030204"/>
                <a:ea typeface="+mn-ea"/>
                <a:cs typeface="+mn-cs"/>
              </a:rPr>
              <a:t>Leescirkel rapportage</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l-NL" sz="2300" b="0" i="0" u="none" strike="noStrike" kern="1200" cap="none" spc="0" normalizeH="0" baseline="0" noProof="0" dirty="0">
                <a:ln>
                  <a:noFill/>
                </a:ln>
                <a:solidFill>
                  <a:prstClr val="black"/>
                </a:solidFill>
                <a:effectLst/>
                <a:uLnTx/>
                <a:uFillTx/>
                <a:latin typeface="Calibri" panose="020F0502020204030204"/>
                <a:ea typeface="+mn-ea"/>
                <a:cs typeface="+mn-cs"/>
              </a:rPr>
              <a:t>Gemeente rapportage</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l-NL" sz="2300" b="0" i="0" u="none" strike="noStrike" kern="1200" cap="none" spc="0" normalizeH="0" baseline="0" noProof="0" dirty="0">
                <a:ln>
                  <a:noFill/>
                </a:ln>
                <a:solidFill>
                  <a:prstClr val="black"/>
                </a:solidFill>
                <a:effectLst/>
                <a:uLnTx/>
                <a:uFillTx/>
                <a:latin typeface="Calibri" panose="020F0502020204030204"/>
                <a:ea typeface="+mn-ea"/>
                <a:cs typeface="+mn-cs"/>
              </a:rPr>
              <a:t>Bibliotheek rapportage</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l-NL" sz="2300" b="0" i="0" u="none" strike="noStrike" kern="1200" cap="none" spc="0" normalizeH="0" baseline="0" noProof="0" dirty="0">
                <a:ln>
                  <a:noFill/>
                </a:ln>
                <a:solidFill>
                  <a:prstClr val="black"/>
                </a:solidFill>
                <a:effectLst/>
                <a:uLnTx/>
                <a:uFillTx/>
                <a:latin typeface="Calibri" panose="020F0502020204030204"/>
                <a:ea typeface="+mn-ea"/>
                <a:cs typeface="+mn-cs"/>
              </a:rPr>
              <a:t>Landelijke analyse</a:t>
            </a:r>
          </a:p>
        </p:txBody>
      </p:sp>
    </p:spTree>
    <p:extLst>
      <p:ext uri="{BB962C8B-B14F-4D97-AF65-F5344CB8AC3E}">
        <p14:creationId xmlns:p14="http://schemas.microsoft.com/office/powerpoint/2010/main" val="253508728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0AFAF40-7EFD-4D07-84AD-C253D2294CE1}"/>
              </a:ext>
            </a:extLst>
          </p:cNvPr>
          <p:cNvSpPr>
            <a:spLocks noGrp="1"/>
          </p:cNvSpPr>
          <p:nvPr>
            <p:ph type="title"/>
          </p:nvPr>
        </p:nvSpPr>
        <p:spPr/>
        <p:txBody>
          <a:bodyPr/>
          <a:lstStyle/>
          <a:p>
            <a:r>
              <a:rPr lang="nl-NL" dirty="0"/>
              <a:t>Leescirkel rapportage</a:t>
            </a:r>
          </a:p>
        </p:txBody>
      </p:sp>
      <p:sp>
        <p:nvSpPr>
          <p:cNvPr id="4" name="Tijdelijke aanduiding voor datum 3">
            <a:extLst>
              <a:ext uri="{FF2B5EF4-FFF2-40B4-BE49-F238E27FC236}">
                <a16:creationId xmlns:a16="http://schemas.microsoft.com/office/drawing/2014/main" id="{86ED5699-6CC7-4D75-8F6D-522741639C9B}"/>
              </a:ext>
            </a:extLst>
          </p:cNvPr>
          <p:cNvSpPr>
            <a:spLocks noGrp="1"/>
          </p:cNvSpPr>
          <p:nvPr>
            <p:ph type="dt" sz="half" idx="10"/>
          </p:nvPr>
        </p:nvSpPr>
        <p:spPr/>
        <p:txBody>
          <a:bodyPr/>
          <a:lstStyle/>
          <a:p>
            <a:fld id="{519CC0AE-B313-468A-A7FD-E7F0CA465CEB}" type="datetime1">
              <a:rPr lang="nl-NL" smtClean="0"/>
              <a:t>25-2-2025</a:t>
            </a:fld>
            <a:endParaRPr lang="nl-NL" dirty="0"/>
          </a:p>
        </p:txBody>
      </p:sp>
      <p:sp>
        <p:nvSpPr>
          <p:cNvPr id="5" name="Tijdelijke aanduiding voor voettekst 4">
            <a:extLst>
              <a:ext uri="{FF2B5EF4-FFF2-40B4-BE49-F238E27FC236}">
                <a16:creationId xmlns:a16="http://schemas.microsoft.com/office/drawing/2014/main" id="{0A47053F-A558-4C7C-8E9A-BC72D1D6071F}"/>
              </a:ext>
            </a:extLst>
          </p:cNvPr>
          <p:cNvSpPr>
            <a:spLocks noGrp="1"/>
          </p:cNvSpPr>
          <p:nvPr>
            <p:ph type="ftr" sz="quarter" idx="11"/>
          </p:nvPr>
        </p:nvSpPr>
        <p:spPr/>
        <p:txBody>
          <a:bodyPr/>
          <a:lstStyle/>
          <a:p>
            <a:r>
              <a:rPr lang="nl-NL" dirty="0"/>
              <a:t>Instructie Rapportage bij Monitor de Bibliotheek </a:t>
            </a:r>
            <a:r>
              <a:rPr lang="nl-NL" i="1" dirty="0"/>
              <a:t>op school </a:t>
            </a:r>
            <a:endParaRPr lang="nl-NL" dirty="0"/>
          </a:p>
        </p:txBody>
      </p:sp>
      <p:sp>
        <p:nvSpPr>
          <p:cNvPr id="6" name="Tijdelijke aanduiding voor dianummer 5">
            <a:extLst>
              <a:ext uri="{FF2B5EF4-FFF2-40B4-BE49-F238E27FC236}">
                <a16:creationId xmlns:a16="http://schemas.microsoft.com/office/drawing/2014/main" id="{E02EB7A8-E3CB-4327-95E1-5950A1BF56CC}"/>
              </a:ext>
            </a:extLst>
          </p:cNvPr>
          <p:cNvSpPr>
            <a:spLocks noGrp="1"/>
          </p:cNvSpPr>
          <p:nvPr>
            <p:ph type="sldNum" sz="quarter" idx="12"/>
          </p:nvPr>
        </p:nvSpPr>
        <p:spPr/>
        <p:txBody>
          <a:bodyPr/>
          <a:lstStyle/>
          <a:p>
            <a:fld id="{C7441D57-DC9D-4931-8D2E-C583585A4257}" type="slidenum">
              <a:rPr lang="nl-NL" smtClean="0"/>
              <a:t>20</a:t>
            </a:fld>
            <a:endParaRPr lang="nl-NL" dirty="0"/>
          </a:p>
        </p:txBody>
      </p:sp>
      <p:sp>
        <p:nvSpPr>
          <p:cNvPr id="18" name="Tekstvak 17">
            <a:extLst>
              <a:ext uri="{FF2B5EF4-FFF2-40B4-BE49-F238E27FC236}">
                <a16:creationId xmlns:a16="http://schemas.microsoft.com/office/drawing/2014/main" id="{456A073F-50FF-D101-48BE-44F9E21519CF}"/>
              </a:ext>
            </a:extLst>
          </p:cNvPr>
          <p:cNvSpPr txBox="1"/>
          <p:nvPr/>
        </p:nvSpPr>
        <p:spPr>
          <a:xfrm>
            <a:off x="3869718" y="3018348"/>
            <a:ext cx="6946224" cy="2031325"/>
          </a:xfrm>
          <a:prstGeom prst="rect">
            <a:avLst/>
          </a:prstGeom>
          <a:noFill/>
        </p:spPr>
        <p:txBody>
          <a:bodyPr wrap="square" rtlCol="0">
            <a:spAutoFit/>
          </a:bodyPr>
          <a:lstStyle/>
          <a:p>
            <a:r>
              <a:rPr lang="nl-NL" dirty="0"/>
              <a:t>De ‘Leescirkel rapportage’ bestaat uit een voorselectie van vragen uit de verschillende vragenlijsten. De antwoorden op deze vragen geven een beeld van de mate waarin er op een locatie aandacht is voor de verschillende fases uit de leescirkel van </a:t>
            </a:r>
            <a:r>
              <a:rPr lang="nl-NL" dirty="0" err="1"/>
              <a:t>Aidan</a:t>
            </a:r>
            <a:r>
              <a:rPr lang="nl-NL" dirty="0"/>
              <a:t> </a:t>
            </a:r>
            <a:r>
              <a:rPr lang="nl-NL" dirty="0" err="1"/>
              <a:t>Chambers</a:t>
            </a:r>
            <a:r>
              <a:rPr lang="nl-NL" dirty="0"/>
              <a:t>.</a:t>
            </a:r>
          </a:p>
          <a:p>
            <a:endParaRPr lang="nl-NL" dirty="0"/>
          </a:p>
          <a:p>
            <a:r>
              <a:rPr lang="nl-NL" dirty="0"/>
              <a:t>Je kunt zelf kiezen welke grafieken je uit deze voorselectie gebruikt voor de uiteindelijke rapportage van jouw locatie(s).</a:t>
            </a:r>
          </a:p>
        </p:txBody>
      </p:sp>
      <p:sp>
        <p:nvSpPr>
          <p:cNvPr id="8" name="Pijl rechts 7">
            <a:extLst>
              <a:ext uri="{FF2B5EF4-FFF2-40B4-BE49-F238E27FC236}">
                <a16:creationId xmlns:a16="http://schemas.microsoft.com/office/drawing/2014/main" id="{BA39604B-2BB9-C74E-0C96-892F9E2E6A88}"/>
              </a:ext>
            </a:extLst>
          </p:cNvPr>
          <p:cNvSpPr/>
          <p:nvPr/>
        </p:nvSpPr>
        <p:spPr>
          <a:xfrm>
            <a:off x="2834629" y="4132935"/>
            <a:ext cx="736270" cy="311727"/>
          </a:xfrm>
          <a:prstGeom prst="leftArrow">
            <a:avLst/>
          </a:prstGeom>
          <a:solidFill>
            <a:srgbClr val="F28729"/>
          </a:solidFill>
          <a:ln>
            <a:solidFill>
              <a:srgbClr val="ED73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9" name="Tijdelijke aanduiding voor inhoud 6">
            <a:extLst>
              <a:ext uri="{FF2B5EF4-FFF2-40B4-BE49-F238E27FC236}">
                <a16:creationId xmlns:a16="http://schemas.microsoft.com/office/drawing/2014/main" id="{B3B4576B-5887-4303-9DF6-A4618E3FAB82}"/>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41445" y="1984960"/>
            <a:ext cx="1765395" cy="3808412"/>
          </a:xfrm>
        </p:spPr>
      </p:pic>
    </p:spTree>
    <p:extLst>
      <p:ext uri="{BB962C8B-B14F-4D97-AF65-F5344CB8AC3E}">
        <p14:creationId xmlns:p14="http://schemas.microsoft.com/office/powerpoint/2010/main" val="117971740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0AFAF40-7EFD-4D07-84AD-C253D2294CE1}"/>
              </a:ext>
            </a:extLst>
          </p:cNvPr>
          <p:cNvSpPr>
            <a:spLocks noGrp="1"/>
          </p:cNvSpPr>
          <p:nvPr>
            <p:ph type="title"/>
          </p:nvPr>
        </p:nvSpPr>
        <p:spPr/>
        <p:txBody>
          <a:bodyPr/>
          <a:lstStyle/>
          <a:p>
            <a:r>
              <a:rPr lang="nl-NL" dirty="0"/>
              <a:t>Gemeenterapportage</a:t>
            </a:r>
          </a:p>
        </p:txBody>
      </p:sp>
      <p:sp>
        <p:nvSpPr>
          <p:cNvPr id="4" name="Tijdelijke aanduiding voor datum 3">
            <a:extLst>
              <a:ext uri="{FF2B5EF4-FFF2-40B4-BE49-F238E27FC236}">
                <a16:creationId xmlns:a16="http://schemas.microsoft.com/office/drawing/2014/main" id="{86ED5699-6CC7-4D75-8F6D-522741639C9B}"/>
              </a:ext>
            </a:extLst>
          </p:cNvPr>
          <p:cNvSpPr>
            <a:spLocks noGrp="1"/>
          </p:cNvSpPr>
          <p:nvPr>
            <p:ph type="dt" sz="half" idx="10"/>
          </p:nvPr>
        </p:nvSpPr>
        <p:spPr/>
        <p:txBody>
          <a:bodyPr/>
          <a:lstStyle/>
          <a:p>
            <a:fld id="{519CC0AE-B313-468A-A7FD-E7F0CA465CEB}" type="datetime1">
              <a:rPr lang="nl-NL" smtClean="0"/>
              <a:t>25-2-2025</a:t>
            </a:fld>
            <a:endParaRPr lang="nl-NL" dirty="0"/>
          </a:p>
        </p:txBody>
      </p:sp>
      <p:sp>
        <p:nvSpPr>
          <p:cNvPr id="5" name="Tijdelijke aanduiding voor voettekst 4">
            <a:extLst>
              <a:ext uri="{FF2B5EF4-FFF2-40B4-BE49-F238E27FC236}">
                <a16:creationId xmlns:a16="http://schemas.microsoft.com/office/drawing/2014/main" id="{0A47053F-A558-4C7C-8E9A-BC72D1D6071F}"/>
              </a:ext>
            </a:extLst>
          </p:cNvPr>
          <p:cNvSpPr>
            <a:spLocks noGrp="1"/>
          </p:cNvSpPr>
          <p:nvPr>
            <p:ph type="ftr" sz="quarter" idx="11"/>
          </p:nvPr>
        </p:nvSpPr>
        <p:spPr/>
        <p:txBody>
          <a:bodyPr/>
          <a:lstStyle/>
          <a:p>
            <a:r>
              <a:rPr lang="nl-NL" dirty="0"/>
              <a:t>Instructie Rapportage bij Monitor de Bibliotheek </a:t>
            </a:r>
            <a:r>
              <a:rPr lang="nl-NL" i="1" dirty="0"/>
              <a:t>op school </a:t>
            </a:r>
            <a:endParaRPr lang="nl-NL" dirty="0"/>
          </a:p>
        </p:txBody>
      </p:sp>
      <p:sp>
        <p:nvSpPr>
          <p:cNvPr id="6" name="Tijdelijke aanduiding voor dianummer 5">
            <a:extLst>
              <a:ext uri="{FF2B5EF4-FFF2-40B4-BE49-F238E27FC236}">
                <a16:creationId xmlns:a16="http://schemas.microsoft.com/office/drawing/2014/main" id="{E02EB7A8-E3CB-4327-95E1-5950A1BF56CC}"/>
              </a:ext>
            </a:extLst>
          </p:cNvPr>
          <p:cNvSpPr>
            <a:spLocks noGrp="1"/>
          </p:cNvSpPr>
          <p:nvPr>
            <p:ph type="sldNum" sz="quarter" idx="12"/>
          </p:nvPr>
        </p:nvSpPr>
        <p:spPr/>
        <p:txBody>
          <a:bodyPr/>
          <a:lstStyle/>
          <a:p>
            <a:fld id="{C7441D57-DC9D-4931-8D2E-C583585A4257}" type="slidenum">
              <a:rPr lang="nl-NL" smtClean="0"/>
              <a:t>21</a:t>
            </a:fld>
            <a:endParaRPr lang="nl-NL" dirty="0"/>
          </a:p>
        </p:txBody>
      </p:sp>
      <p:sp>
        <p:nvSpPr>
          <p:cNvPr id="18" name="Tekstvak 17">
            <a:extLst>
              <a:ext uri="{FF2B5EF4-FFF2-40B4-BE49-F238E27FC236}">
                <a16:creationId xmlns:a16="http://schemas.microsoft.com/office/drawing/2014/main" id="{456A073F-50FF-D101-48BE-44F9E21519CF}"/>
              </a:ext>
            </a:extLst>
          </p:cNvPr>
          <p:cNvSpPr txBox="1"/>
          <p:nvPr/>
        </p:nvSpPr>
        <p:spPr>
          <a:xfrm>
            <a:off x="3927666" y="4420324"/>
            <a:ext cx="7175993" cy="646331"/>
          </a:xfrm>
          <a:prstGeom prst="rect">
            <a:avLst/>
          </a:prstGeom>
          <a:noFill/>
        </p:spPr>
        <p:txBody>
          <a:bodyPr wrap="square" rtlCol="0">
            <a:spAutoFit/>
          </a:bodyPr>
          <a:lstStyle/>
          <a:p>
            <a:r>
              <a:rPr lang="nl-NL" dirty="0"/>
              <a:t>De ‘Gemeenterapportage’ geeft een voorselectie weer uit vragen van de Monitor.</a:t>
            </a:r>
          </a:p>
        </p:txBody>
      </p:sp>
      <p:sp>
        <p:nvSpPr>
          <p:cNvPr id="8" name="Pijl rechts 7">
            <a:extLst>
              <a:ext uri="{FF2B5EF4-FFF2-40B4-BE49-F238E27FC236}">
                <a16:creationId xmlns:a16="http://schemas.microsoft.com/office/drawing/2014/main" id="{BA39604B-2BB9-C74E-0C96-892F9E2E6A88}"/>
              </a:ext>
            </a:extLst>
          </p:cNvPr>
          <p:cNvSpPr/>
          <p:nvPr/>
        </p:nvSpPr>
        <p:spPr>
          <a:xfrm>
            <a:off x="2834628" y="4420324"/>
            <a:ext cx="736270" cy="311727"/>
          </a:xfrm>
          <a:prstGeom prst="leftArrow">
            <a:avLst/>
          </a:prstGeom>
          <a:solidFill>
            <a:srgbClr val="F28729"/>
          </a:solidFill>
          <a:ln>
            <a:solidFill>
              <a:srgbClr val="ED73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9" name="Tijdelijke aanduiding voor inhoud 6">
            <a:extLst>
              <a:ext uri="{FF2B5EF4-FFF2-40B4-BE49-F238E27FC236}">
                <a16:creationId xmlns:a16="http://schemas.microsoft.com/office/drawing/2014/main" id="{61F62C28-602D-483D-84BA-D37FDD3C063B}"/>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41445" y="1808328"/>
            <a:ext cx="1765395" cy="3808412"/>
          </a:xfrm>
        </p:spPr>
      </p:pic>
    </p:spTree>
    <p:extLst>
      <p:ext uri="{BB962C8B-B14F-4D97-AF65-F5344CB8AC3E}">
        <p14:creationId xmlns:p14="http://schemas.microsoft.com/office/powerpoint/2010/main" val="338505354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0AFAF40-7EFD-4D07-84AD-C253D2294CE1}"/>
              </a:ext>
            </a:extLst>
          </p:cNvPr>
          <p:cNvSpPr>
            <a:spLocks noGrp="1"/>
          </p:cNvSpPr>
          <p:nvPr>
            <p:ph type="title"/>
          </p:nvPr>
        </p:nvSpPr>
        <p:spPr/>
        <p:txBody>
          <a:bodyPr/>
          <a:lstStyle/>
          <a:p>
            <a:r>
              <a:rPr lang="nl-NL" dirty="0"/>
              <a:t>Bibliotheekrapportage</a:t>
            </a:r>
          </a:p>
        </p:txBody>
      </p:sp>
      <p:sp>
        <p:nvSpPr>
          <p:cNvPr id="4" name="Tijdelijke aanduiding voor datum 3">
            <a:extLst>
              <a:ext uri="{FF2B5EF4-FFF2-40B4-BE49-F238E27FC236}">
                <a16:creationId xmlns:a16="http://schemas.microsoft.com/office/drawing/2014/main" id="{86ED5699-6CC7-4D75-8F6D-522741639C9B}"/>
              </a:ext>
            </a:extLst>
          </p:cNvPr>
          <p:cNvSpPr>
            <a:spLocks noGrp="1"/>
          </p:cNvSpPr>
          <p:nvPr>
            <p:ph type="dt" sz="half" idx="10"/>
          </p:nvPr>
        </p:nvSpPr>
        <p:spPr/>
        <p:txBody>
          <a:bodyPr/>
          <a:lstStyle/>
          <a:p>
            <a:fld id="{519CC0AE-B313-468A-A7FD-E7F0CA465CEB}" type="datetime1">
              <a:rPr lang="nl-NL" smtClean="0"/>
              <a:t>25-2-2025</a:t>
            </a:fld>
            <a:endParaRPr lang="nl-NL" dirty="0"/>
          </a:p>
        </p:txBody>
      </p:sp>
      <p:sp>
        <p:nvSpPr>
          <p:cNvPr id="5" name="Tijdelijke aanduiding voor voettekst 4">
            <a:extLst>
              <a:ext uri="{FF2B5EF4-FFF2-40B4-BE49-F238E27FC236}">
                <a16:creationId xmlns:a16="http://schemas.microsoft.com/office/drawing/2014/main" id="{0A47053F-A558-4C7C-8E9A-BC72D1D6071F}"/>
              </a:ext>
            </a:extLst>
          </p:cNvPr>
          <p:cNvSpPr>
            <a:spLocks noGrp="1"/>
          </p:cNvSpPr>
          <p:nvPr>
            <p:ph type="ftr" sz="quarter" idx="11"/>
          </p:nvPr>
        </p:nvSpPr>
        <p:spPr/>
        <p:txBody>
          <a:bodyPr/>
          <a:lstStyle/>
          <a:p>
            <a:r>
              <a:rPr lang="nl-NL" dirty="0"/>
              <a:t>Instructie Rapportage bij Monitor BoekStart</a:t>
            </a:r>
          </a:p>
        </p:txBody>
      </p:sp>
      <p:sp>
        <p:nvSpPr>
          <p:cNvPr id="6" name="Tijdelijke aanduiding voor dianummer 5">
            <a:extLst>
              <a:ext uri="{FF2B5EF4-FFF2-40B4-BE49-F238E27FC236}">
                <a16:creationId xmlns:a16="http://schemas.microsoft.com/office/drawing/2014/main" id="{E02EB7A8-E3CB-4327-95E1-5950A1BF56CC}"/>
              </a:ext>
            </a:extLst>
          </p:cNvPr>
          <p:cNvSpPr>
            <a:spLocks noGrp="1"/>
          </p:cNvSpPr>
          <p:nvPr>
            <p:ph type="sldNum" sz="quarter" idx="12"/>
          </p:nvPr>
        </p:nvSpPr>
        <p:spPr/>
        <p:txBody>
          <a:bodyPr/>
          <a:lstStyle/>
          <a:p>
            <a:fld id="{C7441D57-DC9D-4931-8D2E-C583585A4257}" type="slidenum">
              <a:rPr lang="nl-NL" smtClean="0"/>
              <a:t>22</a:t>
            </a:fld>
            <a:endParaRPr lang="nl-NL" dirty="0"/>
          </a:p>
        </p:txBody>
      </p:sp>
      <p:sp>
        <p:nvSpPr>
          <p:cNvPr id="18" name="Tekstvak 17">
            <a:extLst>
              <a:ext uri="{FF2B5EF4-FFF2-40B4-BE49-F238E27FC236}">
                <a16:creationId xmlns:a16="http://schemas.microsoft.com/office/drawing/2014/main" id="{456A073F-50FF-D101-48BE-44F9E21519CF}"/>
              </a:ext>
            </a:extLst>
          </p:cNvPr>
          <p:cNvSpPr txBox="1"/>
          <p:nvPr/>
        </p:nvSpPr>
        <p:spPr>
          <a:xfrm>
            <a:off x="3998687" y="4959424"/>
            <a:ext cx="6915748" cy="646331"/>
          </a:xfrm>
          <a:prstGeom prst="rect">
            <a:avLst/>
          </a:prstGeom>
          <a:noFill/>
        </p:spPr>
        <p:txBody>
          <a:bodyPr wrap="square" rtlCol="0">
            <a:spAutoFit/>
          </a:bodyPr>
          <a:lstStyle/>
          <a:p>
            <a:r>
              <a:rPr lang="nl-NL" dirty="0"/>
              <a:t>De ‘Bibliotheekrapportage’ geeft een voorselectie weer uit vragen van de Monitor.</a:t>
            </a:r>
          </a:p>
        </p:txBody>
      </p:sp>
      <p:sp>
        <p:nvSpPr>
          <p:cNvPr id="8" name="Pijl rechts 7">
            <a:extLst>
              <a:ext uri="{FF2B5EF4-FFF2-40B4-BE49-F238E27FC236}">
                <a16:creationId xmlns:a16="http://schemas.microsoft.com/office/drawing/2014/main" id="{BA39604B-2BB9-C74E-0C96-892F9E2E6A88}"/>
              </a:ext>
            </a:extLst>
          </p:cNvPr>
          <p:cNvSpPr/>
          <p:nvPr/>
        </p:nvSpPr>
        <p:spPr>
          <a:xfrm>
            <a:off x="2834628" y="4959424"/>
            <a:ext cx="736270" cy="311727"/>
          </a:xfrm>
          <a:prstGeom prst="leftArrow">
            <a:avLst/>
          </a:prstGeom>
          <a:solidFill>
            <a:srgbClr val="F28729"/>
          </a:solidFill>
          <a:ln>
            <a:solidFill>
              <a:srgbClr val="ED73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9" name="Tijdelijke aanduiding voor inhoud 9">
            <a:extLst>
              <a:ext uri="{FF2B5EF4-FFF2-40B4-BE49-F238E27FC236}">
                <a16:creationId xmlns:a16="http://schemas.microsoft.com/office/drawing/2014/main" id="{DBE64170-C14B-455C-9675-41BA625641B5}"/>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41445" y="1953207"/>
            <a:ext cx="1765395" cy="3808412"/>
          </a:xfrm>
        </p:spPr>
      </p:pic>
    </p:spTree>
    <p:extLst>
      <p:ext uri="{BB962C8B-B14F-4D97-AF65-F5344CB8AC3E}">
        <p14:creationId xmlns:p14="http://schemas.microsoft.com/office/powerpoint/2010/main" val="336215224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0AFAF40-7EFD-4D07-84AD-C253D2294CE1}"/>
              </a:ext>
            </a:extLst>
          </p:cNvPr>
          <p:cNvSpPr>
            <a:spLocks noGrp="1"/>
          </p:cNvSpPr>
          <p:nvPr>
            <p:ph type="title"/>
          </p:nvPr>
        </p:nvSpPr>
        <p:spPr/>
        <p:txBody>
          <a:bodyPr/>
          <a:lstStyle/>
          <a:p>
            <a:r>
              <a:rPr lang="nl-NL" dirty="0"/>
              <a:t>Landelijke analyse</a:t>
            </a:r>
          </a:p>
        </p:txBody>
      </p:sp>
      <p:sp>
        <p:nvSpPr>
          <p:cNvPr id="4" name="Tijdelijke aanduiding voor datum 3">
            <a:extLst>
              <a:ext uri="{FF2B5EF4-FFF2-40B4-BE49-F238E27FC236}">
                <a16:creationId xmlns:a16="http://schemas.microsoft.com/office/drawing/2014/main" id="{86ED5699-6CC7-4D75-8F6D-522741639C9B}"/>
              </a:ext>
            </a:extLst>
          </p:cNvPr>
          <p:cNvSpPr>
            <a:spLocks noGrp="1"/>
          </p:cNvSpPr>
          <p:nvPr>
            <p:ph type="dt" sz="half" idx="10"/>
          </p:nvPr>
        </p:nvSpPr>
        <p:spPr/>
        <p:txBody>
          <a:bodyPr/>
          <a:lstStyle/>
          <a:p>
            <a:fld id="{519CC0AE-B313-468A-A7FD-E7F0CA465CEB}" type="datetime1">
              <a:rPr lang="nl-NL" smtClean="0"/>
              <a:t>25-2-2025</a:t>
            </a:fld>
            <a:endParaRPr lang="nl-NL" dirty="0"/>
          </a:p>
        </p:txBody>
      </p:sp>
      <p:sp>
        <p:nvSpPr>
          <p:cNvPr id="5" name="Tijdelijke aanduiding voor voettekst 4">
            <a:extLst>
              <a:ext uri="{FF2B5EF4-FFF2-40B4-BE49-F238E27FC236}">
                <a16:creationId xmlns:a16="http://schemas.microsoft.com/office/drawing/2014/main" id="{0A47053F-A558-4C7C-8E9A-BC72D1D6071F}"/>
              </a:ext>
            </a:extLst>
          </p:cNvPr>
          <p:cNvSpPr>
            <a:spLocks noGrp="1"/>
          </p:cNvSpPr>
          <p:nvPr>
            <p:ph type="ftr" sz="quarter" idx="11"/>
          </p:nvPr>
        </p:nvSpPr>
        <p:spPr/>
        <p:txBody>
          <a:bodyPr/>
          <a:lstStyle/>
          <a:p>
            <a:r>
              <a:rPr lang="nl-NL" dirty="0"/>
              <a:t>Instructie Rapportage bij Monitor BoekStart</a:t>
            </a:r>
          </a:p>
        </p:txBody>
      </p:sp>
      <p:sp>
        <p:nvSpPr>
          <p:cNvPr id="6" name="Tijdelijke aanduiding voor dianummer 5">
            <a:extLst>
              <a:ext uri="{FF2B5EF4-FFF2-40B4-BE49-F238E27FC236}">
                <a16:creationId xmlns:a16="http://schemas.microsoft.com/office/drawing/2014/main" id="{E02EB7A8-E3CB-4327-95E1-5950A1BF56CC}"/>
              </a:ext>
            </a:extLst>
          </p:cNvPr>
          <p:cNvSpPr>
            <a:spLocks noGrp="1"/>
          </p:cNvSpPr>
          <p:nvPr>
            <p:ph type="sldNum" sz="quarter" idx="12"/>
          </p:nvPr>
        </p:nvSpPr>
        <p:spPr/>
        <p:txBody>
          <a:bodyPr/>
          <a:lstStyle/>
          <a:p>
            <a:fld id="{C7441D57-DC9D-4931-8D2E-C583585A4257}" type="slidenum">
              <a:rPr lang="nl-NL" smtClean="0"/>
              <a:t>23</a:t>
            </a:fld>
            <a:endParaRPr lang="nl-NL" dirty="0"/>
          </a:p>
        </p:txBody>
      </p:sp>
      <p:sp>
        <p:nvSpPr>
          <p:cNvPr id="8" name="Pijl rechts 7">
            <a:extLst>
              <a:ext uri="{FF2B5EF4-FFF2-40B4-BE49-F238E27FC236}">
                <a16:creationId xmlns:a16="http://schemas.microsoft.com/office/drawing/2014/main" id="{BA39604B-2BB9-C74E-0C96-892F9E2E6A88}"/>
              </a:ext>
            </a:extLst>
          </p:cNvPr>
          <p:cNvSpPr/>
          <p:nvPr/>
        </p:nvSpPr>
        <p:spPr>
          <a:xfrm>
            <a:off x="2967250" y="5635039"/>
            <a:ext cx="736270" cy="311727"/>
          </a:xfrm>
          <a:prstGeom prst="leftArrow">
            <a:avLst/>
          </a:prstGeom>
          <a:solidFill>
            <a:srgbClr val="F28729"/>
          </a:solidFill>
          <a:ln>
            <a:solidFill>
              <a:srgbClr val="ED73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 name="Tekstvak 6">
            <a:extLst>
              <a:ext uri="{FF2B5EF4-FFF2-40B4-BE49-F238E27FC236}">
                <a16:creationId xmlns:a16="http://schemas.microsoft.com/office/drawing/2014/main" id="{AC239ADA-621D-573D-27AD-2361AEB277A5}"/>
              </a:ext>
            </a:extLst>
          </p:cNvPr>
          <p:cNvSpPr txBox="1"/>
          <p:nvPr/>
        </p:nvSpPr>
        <p:spPr>
          <a:xfrm>
            <a:off x="3929922" y="5602631"/>
            <a:ext cx="7175993" cy="369332"/>
          </a:xfrm>
          <a:prstGeom prst="rect">
            <a:avLst/>
          </a:prstGeom>
          <a:noFill/>
        </p:spPr>
        <p:txBody>
          <a:bodyPr wrap="square" rtlCol="0">
            <a:spAutoFit/>
          </a:bodyPr>
          <a:lstStyle/>
          <a:p>
            <a:r>
              <a:rPr lang="nl-NL" dirty="0"/>
              <a:t>De landelijke analyse van Monitor ’24 verschijnt medio ‘25</a:t>
            </a:r>
          </a:p>
        </p:txBody>
      </p:sp>
      <p:pic>
        <p:nvPicPr>
          <p:cNvPr id="9" name="Tijdelijke aanduiding voor inhoud 12">
            <a:extLst>
              <a:ext uri="{FF2B5EF4-FFF2-40B4-BE49-F238E27FC236}">
                <a16:creationId xmlns:a16="http://schemas.microsoft.com/office/drawing/2014/main" id="{A3A6884E-336F-4928-A01B-375B3D91FBB5}"/>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72769" y="2312062"/>
            <a:ext cx="1765395" cy="3808412"/>
          </a:xfrm>
        </p:spPr>
      </p:pic>
    </p:spTree>
    <p:extLst>
      <p:ext uri="{BB962C8B-B14F-4D97-AF65-F5344CB8AC3E}">
        <p14:creationId xmlns:p14="http://schemas.microsoft.com/office/powerpoint/2010/main" val="295834159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0AFAF40-7EFD-4D07-84AD-C253D2294CE1}"/>
              </a:ext>
            </a:extLst>
          </p:cNvPr>
          <p:cNvSpPr>
            <a:spLocks noGrp="1"/>
          </p:cNvSpPr>
          <p:nvPr>
            <p:ph type="title"/>
          </p:nvPr>
        </p:nvSpPr>
        <p:spPr/>
        <p:txBody>
          <a:bodyPr/>
          <a:lstStyle/>
          <a:p>
            <a:r>
              <a:rPr lang="nl-NL" dirty="0"/>
              <a:t>Vragen</a:t>
            </a:r>
          </a:p>
        </p:txBody>
      </p:sp>
      <p:sp>
        <p:nvSpPr>
          <p:cNvPr id="4" name="Tijdelijke aanduiding voor datum 3">
            <a:extLst>
              <a:ext uri="{FF2B5EF4-FFF2-40B4-BE49-F238E27FC236}">
                <a16:creationId xmlns:a16="http://schemas.microsoft.com/office/drawing/2014/main" id="{86ED5699-6CC7-4D75-8F6D-522741639C9B}"/>
              </a:ext>
            </a:extLst>
          </p:cNvPr>
          <p:cNvSpPr>
            <a:spLocks noGrp="1"/>
          </p:cNvSpPr>
          <p:nvPr>
            <p:ph type="dt" sz="half" idx="10"/>
          </p:nvPr>
        </p:nvSpPr>
        <p:spPr/>
        <p:txBody>
          <a:bodyPr/>
          <a:lstStyle/>
          <a:p>
            <a:fld id="{519CC0AE-B313-468A-A7FD-E7F0CA465CEB}" type="datetime1">
              <a:rPr lang="nl-NL" smtClean="0"/>
              <a:t>25-2-2025</a:t>
            </a:fld>
            <a:endParaRPr lang="nl-NL" dirty="0"/>
          </a:p>
        </p:txBody>
      </p:sp>
      <p:sp>
        <p:nvSpPr>
          <p:cNvPr id="5" name="Tijdelijke aanduiding voor voettekst 4">
            <a:extLst>
              <a:ext uri="{FF2B5EF4-FFF2-40B4-BE49-F238E27FC236}">
                <a16:creationId xmlns:a16="http://schemas.microsoft.com/office/drawing/2014/main" id="{0A47053F-A558-4C7C-8E9A-BC72D1D6071F}"/>
              </a:ext>
            </a:extLst>
          </p:cNvPr>
          <p:cNvSpPr>
            <a:spLocks noGrp="1"/>
          </p:cNvSpPr>
          <p:nvPr>
            <p:ph type="ftr" sz="quarter" idx="11"/>
          </p:nvPr>
        </p:nvSpPr>
        <p:spPr/>
        <p:txBody>
          <a:bodyPr/>
          <a:lstStyle/>
          <a:p>
            <a:r>
              <a:rPr lang="nl-NL" dirty="0"/>
              <a:t>Instructie Rapportage bij Monitor BoekStart</a:t>
            </a:r>
          </a:p>
        </p:txBody>
      </p:sp>
      <p:sp>
        <p:nvSpPr>
          <p:cNvPr id="6" name="Tijdelijke aanduiding voor dianummer 5">
            <a:extLst>
              <a:ext uri="{FF2B5EF4-FFF2-40B4-BE49-F238E27FC236}">
                <a16:creationId xmlns:a16="http://schemas.microsoft.com/office/drawing/2014/main" id="{E02EB7A8-E3CB-4327-95E1-5950A1BF56CC}"/>
              </a:ext>
            </a:extLst>
          </p:cNvPr>
          <p:cNvSpPr>
            <a:spLocks noGrp="1"/>
          </p:cNvSpPr>
          <p:nvPr>
            <p:ph type="sldNum" sz="quarter" idx="12"/>
          </p:nvPr>
        </p:nvSpPr>
        <p:spPr/>
        <p:txBody>
          <a:bodyPr/>
          <a:lstStyle/>
          <a:p>
            <a:fld id="{C7441D57-DC9D-4931-8D2E-C583585A4257}" type="slidenum">
              <a:rPr lang="nl-NL" smtClean="0"/>
              <a:t>24</a:t>
            </a:fld>
            <a:endParaRPr lang="nl-NL" dirty="0"/>
          </a:p>
        </p:txBody>
      </p:sp>
      <p:sp>
        <p:nvSpPr>
          <p:cNvPr id="7" name="Tekstvak 6">
            <a:extLst>
              <a:ext uri="{FF2B5EF4-FFF2-40B4-BE49-F238E27FC236}">
                <a16:creationId xmlns:a16="http://schemas.microsoft.com/office/drawing/2014/main" id="{4C5242B4-FE3C-BBD4-444F-413FFF0EFB5B}"/>
              </a:ext>
            </a:extLst>
          </p:cNvPr>
          <p:cNvSpPr txBox="1"/>
          <p:nvPr/>
        </p:nvSpPr>
        <p:spPr>
          <a:xfrm>
            <a:off x="783773" y="2422574"/>
            <a:ext cx="10474037" cy="2400657"/>
          </a:xfrm>
          <a:prstGeom prst="rect">
            <a:avLst/>
          </a:prstGeom>
          <a:noFill/>
        </p:spPr>
        <p:txBody>
          <a:bodyPr wrap="square" rtlCol="0">
            <a:spAutoFit/>
          </a:bodyPr>
          <a:lstStyle/>
          <a:p>
            <a:r>
              <a:rPr lang="nl-NL" sz="2500" dirty="0"/>
              <a:t>Voor inhoudelijke vragen: neem contact op met je voorleesconsulent of stuur een mail naar:</a:t>
            </a:r>
          </a:p>
          <a:p>
            <a:r>
              <a:rPr lang="nl-NL" sz="2500" dirty="0">
                <a:hlinkClick r:id="rId2"/>
              </a:rPr>
              <a:t>monitor@mdbos.nl</a:t>
            </a:r>
            <a:endParaRPr lang="nl-NL" sz="2500" dirty="0"/>
          </a:p>
          <a:p>
            <a:endParaRPr lang="nl-NL" sz="2500" dirty="0"/>
          </a:p>
          <a:p>
            <a:r>
              <a:rPr lang="nl-NL" sz="2500" dirty="0"/>
              <a:t>Voor technische vragen: </a:t>
            </a:r>
          </a:p>
          <a:p>
            <a:r>
              <a:rPr lang="nl-NL" sz="2500" dirty="0">
                <a:hlinkClick r:id="rId3"/>
              </a:rPr>
              <a:t>helpdesk@mdbos.nl</a:t>
            </a:r>
            <a:r>
              <a:rPr lang="nl-NL" sz="2500" dirty="0"/>
              <a:t> </a:t>
            </a:r>
          </a:p>
        </p:txBody>
      </p:sp>
    </p:spTree>
    <p:extLst>
      <p:ext uri="{BB962C8B-B14F-4D97-AF65-F5344CB8AC3E}">
        <p14:creationId xmlns:p14="http://schemas.microsoft.com/office/powerpoint/2010/main" val="216669025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1919101-7CBF-482A-A31E-0F57E7758595}"/>
              </a:ext>
            </a:extLst>
          </p:cNvPr>
          <p:cNvSpPr>
            <a:spLocks noGrp="1"/>
          </p:cNvSpPr>
          <p:nvPr>
            <p:ph type="title"/>
          </p:nvPr>
        </p:nvSpPr>
        <p:spPr/>
        <p:txBody>
          <a:bodyPr/>
          <a:lstStyle/>
          <a:p>
            <a:endParaRPr lang="nl-NL"/>
          </a:p>
        </p:txBody>
      </p:sp>
      <p:sp>
        <p:nvSpPr>
          <p:cNvPr id="3" name="Tijdelijke aanduiding voor inhoud 2">
            <a:extLst>
              <a:ext uri="{FF2B5EF4-FFF2-40B4-BE49-F238E27FC236}">
                <a16:creationId xmlns:a16="http://schemas.microsoft.com/office/drawing/2014/main" id="{87BE313B-61AF-42C3-8AE3-D92C7112BE13}"/>
              </a:ext>
            </a:extLst>
          </p:cNvPr>
          <p:cNvSpPr>
            <a:spLocks noGrp="1"/>
          </p:cNvSpPr>
          <p:nvPr>
            <p:ph idx="1"/>
          </p:nvPr>
        </p:nvSpPr>
        <p:spPr/>
        <p:txBody>
          <a:bodyPr/>
          <a:lstStyle/>
          <a:p>
            <a:endParaRPr lang="nl-NL"/>
          </a:p>
        </p:txBody>
      </p:sp>
      <p:pic>
        <p:nvPicPr>
          <p:cNvPr id="4" name="Afbeelding 3">
            <a:extLst>
              <a:ext uri="{FF2B5EF4-FFF2-40B4-BE49-F238E27FC236}">
                <a16:creationId xmlns:a16="http://schemas.microsoft.com/office/drawing/2014/main" id="{8CF5E836-FAEE-41C6-9D15-639BC063111A}"/>
              </a:ext>
            </a:extLst>
          </p:cNvPr>
          <p:cNvPicPr>
            <a:picLocks noChangeAspect="1"/>
          </p:cNvPicPr>
          <p:nvPr/>
        </p:nvPicPr>
        <p:blipFill>
          <a:blip r:embed="rId2"/>
          <a:stretch>
            <a:fillRect/>
          </a:stretch>
        </p:blipFill>
        <p:spPr>
          <a:xfrm>
            <a:off x="0" y="0"/>
            <a:ext cx="12038120" cy="6771442"/>
          </a:xfrm>
          <a:prstGeom prst="rect">
            <a:avLst/>
          </a:prstGeom>
        </p:spPr>
      </p:pic>
    </p:spTree>
    <p:extLst>
      <p:ext uri="{BB962C8B-B14F-4D97-AF65-F5344CB8AC3E}">
        <p14:creationId xmlns:p14="http://schemas.microsoft.com/office/powerpoint/2010/main" val="22351426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0AFAF40-7EFD-4D07-84AD-C253D2294CE1}"/>
              </a:ext>
            </a:extLst>
          </p:cNvPr>
          <p:cNvSpPr>
            <a:spLocks noGrp="1"/>
          </p:cNvSpPr>
          <p:nvPr>
            <p:ph type="title"/>
          </p:nvPr>
        </p:nvSpPr>
        <p:spPr/>
        <p:txBody>
          <a:bodyPr/>
          <a:lstStyle/>
          <a:p>
            <a:r>
              <a:rPr lang="nl-NL" dirty="0"/>
              <a:t>Rapportage Locatiecoördinator BoekStart</a:t>
            </a:r>
          </a:p>
        </p:txBody>
      </p:sp>
      <p:sp>
        <p:nvSpPr>
          <p:cNvPr id="3" name="Tijdelijke aanduiding voor inhoud 2">
            <a:extLst>
              <a:ext uri="{FF2B5EF4-FFF2-40B4-BE49-F238E27FC236}">
                <a16:creationId xmlns:a16="http://schemas.microsoft.com/office/drawing/2014/main" id="{3CC2C6FB-D119-4AE0-B60A-CD2B7309AE40}"/>
              </a:ext>
            </a:extLst>
          </p:cNvPr>
          <p:cNvSpPr>
            <a:spLocks noGrp="1"/>
          </p:cNvSpPr>
          <p:nvPr>
            <p:ph idx="1"/>
          </p:nvPr>
        </p:nvSpPr>
        <p:spPr>
          <a:xfrm>
            <a:off x="641445" y="2057710"/>
            <a:ext cx="11103251" cy="1184253"/>
          </a:xfrm>
        </p:spPr>
        <p:txBody>
          <a:bodyPr>
            <a:normAutofit fontScale="92500" lnSpcReduction="10000"/>
          </a:bodyPr>
          <a:lstStyle/>
          <a:p>
            <a:pPr marL="0" indent="0">
              <a:lnSpc>
                <a:spcPct val="100000"/>
              </a:lnSpc>
              <a:buNone/>
            </a:pPr>
            <a:r>
              <a:rPr lang="nl-NL" sz="2200" dirty="0"/>
              <a:t>Wanneer je Locatiecoördinator bent voor de Monitor BoekStart, ontvang je een registratiemail om de resultaten van jouw KOV in te zien. Nadat je je via de link in de mail geregistreerd hebt, kun je aan de slag. In deze instructie lees je stap voor stap hoe je dit doet. </a:t>
            </a:r>
            <a:br>
              <a:rPr lang="nl-NL" sz="2000" dirty="0"/>
            </a:br>
            <a:endParaRPr lang="nl-NL" sz="2000" dirty="0"/>
          </a:p>
          <a:p>
            <a:pPr marL="0" indent="0">
              <a:lnSpc>
                <a:spcPct val="100000"/>
              </a:lnSpc>
              <a:buNone/>
            </a:pPr>
            <a:endParaRPr lang="nl-NL" sz="2000" dirty="0"/>
          </a:p>
          <a:p>
            <a:pPr marL="0" indent="0">
              <a:lnSpc>
                <a:spcPct val="100000"/>
              </a:lnSpc>
              <a:buNone/>
            </a:pPr>
            <a:endParaRPr lang="nl-NL" sz="2000" dirty="0"/>
          </a:p>
        </p:txBody>
      </p:sp>
      <p:sp>
        <p:nvSpPr>
          <p:cNvPr id="4" name="Tijdelijke aanduiding voor datum 3">
            <a:extLst>
              <a:ext uri="{FF2B5EF4-FFF2-40B4-BE49-F238E27FC236}">
                <a16:creationId xmlns:a16="http://schemas.microsoft.com/office/drawing/2014/main" id="{86ED5699-6CC7-4D75-8F6D-522741639C9B}"/>
              </a:ext>
            </a:extLst>
          </p:cNvPr>
          <p:cNvSpPr>
            <a:spLocks noGrp="1"/>
          </p:cNvSpPr>
          <p:nvPr>
            <p:ph type="dt" sz="half" idx="10"/>
          </p:nvPr>
        </p:nvSpPr>
        <p:spPr/>
        <p:txBody>
          <a:bodyPr/>
          <a:lstStyle/>
          <a:p>
            <a:fld id="{519CC0AE-B313-468A-A7FD-E7F0CA465CEB}" type="datetime1">
              <a:rPr lang="nl-NL" smtClean="0"/>
              <a:t>25-2-2025</a:t>
            </a:fld>
            <a:endParaRPr lang="nl-NL" dirty="0"/>
          </a:p>
        </p:txBody>
      </p:sp>
      <p:sp>
        <p:nvSpPr>
          <p:cNvPr id="5" name="Tijdelijke aanduiding voor voettekst 4">
            <a:extLst>
              <a:ext uri="{FF2B5EF4-FFF2-40B4-BE49-F238E27FC236}">
                <a16:creationId xmlns:a16="http://schemas.microsoft.com/office/drawing/2014/main" id="{0A47053F-A558-4C7C-8E9A-BC72D1D6071F}"/>
              </a:ext>
            </a:extLst>
          </p:cNvPr>
          <p:cNvSpPr>
            <a:spLocks noGrp="1"/>
          </p:cNvSpPr>
          <p:nvPr>
            <p:ph type="ftr" sz="quarter" idx="11"/>
          </p:nvPr>
        </p:nvSpPr>
        <p:spPr/>
        <p:txBody>
          <a:bodyPr/>
          <a:lstStyle/>
          <a:p>
            <a:r>
              <a:rPr lang="nl-NL" dirty="0"/>
              <a:t>Instructie Rapportage bij Monitor BoekStart</a:t>
            </a:r>
          </a:p>
        </p:txBody>
      </p:sp>
      <p:sp>
        <p:nvSpPr>
          <p:cNvPr id="6" name="Tijdelijke aanduiding voor dianummer 5">
            <a:extLst>
              <a:ext uri="{FF2B5EF4-FFF2-40B4-BE49-F238E27FC236}">
                <a16:creationId xmlns:a16="http://schemas.microsoft.com/office/drawing/2014/main" id="{E02EB7A8-E3CB-4327-95E1-5950A1BF56CC}"/>
              </a:ext>
            </a:extLst>
          </p:cNvPr>
          <p:cNvSpPr>
            <a:spLocks noGrp="1"/>
          </p:cNvSpPr>
          <p:nvPr>
            <p:ph type="sldNum" sz="quarter" idx="12"/>
          </p:nvPr>
        </p:nvSpPr>
        <p:spPr/>
        <p:txBody>
          <a:bodyPr/>
          <a:lstStyle/>
          <a:p>
            <a:fld id="{C7441D57-DC9D-4931-8D2E-C583585A4257}" type="slidenum">
              <a:rPr lang="nl-NL" smtClean="0"/>
              <a:t>3</a:t>
            </a:fld>
            <a:endParaRPr lang="nl-NL" dirty="0"/>
          </a:p>
        </p:txBody>
      </p:sp>
    </p:spTree>
    <p:extLst>
      <p:ext uri="{BB962C8B-B14F-4D97-AF65-F5344CB8AC3E}">
        <p14:creationId xmlns:p14="http://schemas.microsoft.com/office/powerpoint/2010/main" val="34863279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0AFAF40-7EFD-4D07-84AD-C253D2294CE1}"/>
              </a:ext>
            </a:extLst>
          </p:cNvPr>
          <p:cNvSpPr>
            <a:spLocks noGrp="1"/>
          </p:cNvSpPr>
          <p:nvPr>
            <p:ph type="title"/>
          </p:nvPr>
        </p:nvSpPr>
        <p:spPr/>
        <p:txBody>
          <a:bodyPr/>
          <a:lstStyle/>
          <a:p>
            <a:r>
              <a:rPr lang="nl-NL" dirty="0"/>
              <a:t>Inloggen rapportage BoekStart</a:t>
            </a:r>
          </a:p>
        </p:txBody>
      </p:sp>
      <p:sp>
        <p:nvSpPr>
          <p:cNvPr id="3" name="Tijdelijke aanduiding voor inhoud 2">
            <a:extLst>
              <a:ext uri="{FF2B5EF4-FFF2-40B4-BE49-F238E27FC236}">
                <a16:creationId xmlns:a16="http://schemas.microsoft.com/office/drawing/2014/main" id="{3CC2C6FB-D119-4AE0-B60A-CD2B7309AE40}"/>
              </a:ext>
            </a:extLst>
          </p:cNvPr>
          <p:cNvSpPr>
            <a:spLocks noGrp="1"/>
          </p:cNvSpPr>
          <p:nvPr>
            <p:ph idx="1"/>
          </p:nvPr>
        </p:nvSpPr>
        <p:spPr>
          <a:xfrm>
            <a:off x="748817" y="1772339"/>
            <a:ext cx="10067125" cy="4297722"/>
          </a:xfrm>
        </p:spPr>
        <p:txBody>
          <a:bodyPr>
            <a:normAutofit fontScale="77500" lnSpcReduction="20000"/>
          </a:bodyPr>
          <a:lstStyle/>
          <a:p>
            <a:pPr marL="0" indent="0">
              <a:lnSpc>
                <a:spcPct val="100000"/>
              </a:lnSpc>
              <a:buNone/>
            </a:pPr>
            <a:r>
              <a:rPr lang="nl-NL" sz="2000" dirty="0"/>
              <a:t>Ga naar: </a:t>
            </a:r>
            <a:r>
              <a:rPr lang="nl-NL" sz="2000" dirty="0">
                <a:hlinkClick r:id="rId2"/>
              </a:rPr>
              <a:t>www.mdbos.nl</a:t>
            </a:r>
            <a:r>
              <a:rPr lang="nl-NL" sz="2000" dirty="0"/>
              <a:t> en kies bij BoekStart voor ‘Rapportage’:</a:t>
            </a:r>
          </a:p>
          <a:p>
            <a:pPr marL="0" indent="0">
              <a:lnSpc>
                <a:spcPct val="100000"/>
              </a:lnSpc>
              <a:buNone/>
            </a:pPr>
            <a:endParaRPr lang="nl-NL" sz="2000" dirty="0"/>
          </a:p>
          <a:p>
            <a:pPr marL="0" indent="0">
              <a:lnSpc>
                <a:spcPct val="100000"/>
              </a:lnSpc>
              <a:buNone/>
            </a:pPr>
            <a:endParaRPr lang="nl-NL" sz="2000" dirty="0"/>
          </a:p>
          <a:p>
            <a:pPr marL="0" indent="0">
              <a:lnSpc>
                <a:spcPct val="100000"/>
              </a:lnSpc>
              <a:buNone/>
            </a:pPr>
            <a:endParaRPr lang="nl-NL" sz="2000" dirty="0"/>
          </a:p>
          <a:p>
            <a:pPr marL="0" indent="0">
              <a:lnSpc>
                <a:spcPct val="100000"/>
              </a:lnSpc>
              <a:buNone/>
            </a:pPr>
            <a:endParaRPr lang="nl-NL" sz="2000" dirty="0"/>
          </a:p>
          <a:p>
            <a:pPr marL="0" indent="0">
              <a:lnSpc>
                <a:spcPct val="100000"/>
              </a:lnSpc>
              <a:buNone/>
            </a:pPr>
            <a:endParaRPr lang="nl-NL" sz="2000" dirty="0"/>
          </a:p>
          <a:p>
            <a:pPr marL="0" indent="0">
              <a:lnSpc>
                <a:spcPct val="100000"/>
              </a:lnSpc>
              <a:buNone/>
            </a:pPr>
            <a:endParaRPr lang="nl-NL" sz="2000" dirty="0"/>
          </a:p>
          <a:p>
            <a:pPr marL="0" indent="0">
              <a:lnSpc>
                <a:spcPct val="100000"/>
              </a:lnSpc>
              <a:buNone/>
            </a:pPr>
            <a:endParaRPr lang="nl-NL" sz="2000" dirty="0"/>
          </a:p>
          <a:p>
            <a:pPr marL="0" indent="0">
              <a:lnSpc>
                <a:spcPct val="100000"/>
              </a:lnSpc>
              <a:buNone/>
            </a:pPr>
            <a:endParaRPr lang="nl-NL" sz="2000" dirty="0"/>
          </a:p>
          <a:p>
            <a:pPr marL="0" indent="0">
              <a:lnSpc>
                <a:spcPct val="100000"/>
              </a:lnSpc>
              <a:buNone/>
            </a:pPr>
            <a:endParaRPr lang="nl-NL" sz="2000" dirty="0"/>
          </a:p>
          <a:p>
            <a:pPr marL="0" indent="0">
              <a:lnSpc>
                <a:spcPct val="100000"/>
              </a:lnSpc>
              <a:buNone/>
            </a:pPr>
            <a:endParaRPr lang="nl-NL" sz="2000" dirty="0"/>
          </a:p>
          <a:p>
            <a:pPr marL="0" indent="0">
              <a:lnSpc>
                <a:spcPct val="100000"/>
              </a:lnSpc>
              <a:buNone/>
            </a:pPr>
            <a:r>
              <a:rPr lang="nl-NL" sz="2000" dirty="0"/>
              <a:t>Log in met Microsoft Login Account óf met gebruikersnaam, wachtwoord en de </a:t>
            </a:r>
            <a:r>
              <a:rPr lang="nl-NL" sz="2000" dirty="0" err="1"/>
              <a:t>authenticator</a:t>
            </a:r>
            <a:r>
              <a:rPr lang="nl-NL" sz="2000" dirty="0"/>
              <a:t>-app op je telefoon.</a:t>
            </a:r>
            <a:br>
              <a:rPr lang="nl-NL" sz="2000" dirty="0"/>
            </a:br>
            <a:br>
              <a:rPr lang="nl-NL" sz="2000" dirty="0"/>
            </a:br>
            <a:endParaRPr lang="nl-NL" sz="2000" dirty="0"/>
          </a:p>
        </p:txBody>
      </p:sp>
      <p:sp>
        <p:nvSpPr>
          <p:cNvPr id="4" name="Tijdelijke aanduiding voor datum 3">
            <a:extLst>
              <a:ext uri="{FF2B5EF4-FFF2-40B4-BE49-F238E27FC236}">
                <a16:creationId xmlns:a16="http://schemas.microsoft.com/office/drawing/2014/main" id="{86ED5699-6CC7-4D75-8F6D-522741639C9B}"/>
              </a:ext>
            </a:extLst>
          </p:cNvPr>
          <p:cNvSpPr>
            <a:spLocks noGrp="1"/>
          </p:cNvSpPr>
          <p:nvPr>
            <p:ph type="dt" sz="half" idx="10"/>
          </p:nvPr>
        </p:nvSpPr>
        <p:spPr/>
        <p:txBody>
          <a:bodyPr/>
          <a:lstStyle/>
          <a:p>
            <a:fld id="{519CC0AE-B313-468A-A7FD-E7F0CA465CEB}" type="datetime1">
              <a:rPr lang="nl-NL" smtClean="0"/>
              <a:t>25-2-2025</a:t>
            </a:fld>
            <a:endParaRPr lang="nl-NL" dirty="0"/>
          </a:p>
        </p:txBody>
      </p:sp>
      <p:sp>
        <p:nvSpPr>
          <p:cNvPr id="5" name="Tijdelijke aanduiding voor voettekst 4">
            <a:extLst>
              <a:ext uri="{FF2B5EF4-FFF2-40B4-BE49-F238E27FC236}">
                <a16:creationId xmlns:a16="http://schemas.microsoft.com/office/drawing/2014/main" id="{0A47053F-A558-4C7C-8E9A-BC72D1D6071F}"/>
              </a:ext>
            </a:extLst>
          </p:cNvPr>
          <p:cNvSpPr>
            <a:spLocks noGrp="1"/>
          </p:cNvSpPr>
          <p:nvPr>
            <p:ph type="ftr" sz="quarter" idx="11"/>
          </p:nvPr>
        </p:nvSpPr>
        <p:spPr/>
        <p:txBody>
          <a:bodyPr/>
          <a:lstStyle/>
          <a:p>
            <a:r>
              <a:rPr lang="nl-NL" dirty="0"/>
              <a:t>Instructie Rapportage bij Monitor BoekStart</a:t>
            </a:r>
          </a:p>
        </p:txBody>
      </p:sp>
      <p:sp>
        <p:nvSpPr>
          <p:cNvPr id="6" name="Tijdelijke aanduiding voor dianummer 5">
            <a:extLst>
              <a:ext uri="{FF2B5EF4-FFF2-40B4-BE49-F238E27FC236}">
                <a16:creationId xmlns:a16="http://schemas.microsoft.com/office/drawing/2014/main" id="{E02EB7A8-E3CB-4327-95E1-5950A1BF56CC}"/>
              </a:ext>
            </a:extLst>
          </p:cNvPr>
          <p:cNvSpPr>
            <a:spLocks noGrp="1"/>
          </p:cNvSpPr>
          <p:nvPr>
            <p:ph type="sldNum" sz="quarter" idx="12"/>
          </p:nvPr>
        </p:nvSpPr>
        <p:spPr/>
        <p:txBody>
          <a:bodyPr/>
          <a:lstStyle/>
          <a:p>
            <a:fld id="{C7441D57-DC9D-4931-8D2E-C583585A4257}" type="slidenum">
              <a:rPr lang="nl-NL" smtClean="0"/>
              <a:t>4</a:t>
            </a:fld>
            <a:endParaRPr lang="nl-NL" dirty="0"/>
          </a:p>
        </p:txBody>
      </p:sp>
      <p:sp>
        <p:nvSpPr>
          <p:cNvPr id="10" name="Pijl rechts 9">
            <a:extLst>
              <a:ext uri="{FF2B5EF4-FFF2-40B4-BE49-F238E27FC236}">
                <a16:creationId xmlns:a16="http://schemas.microsoft.com/office/drawing/2014/main" id="{8D2C8089-C0A6-29F1-79C9-5EC5FFB7FB45}"/>
              </a:ext>
            </a:extLst>
          </p:cNvPr>
          <p:cNvSpPr/>
          <p:nvPr/>
        </p:nvSpPr>
        <p:spPr>
          <a:xfrm>
            <a:off x="2687118" y="2890259"/>
            <a:ext cx="736270" cy="311727"/>
          </a:xfrm>
          <a:prstGeom prst="leftArrow">
            <a:avLst/>
          </a:prstGeom>
          <a:solidFill>
            <a:srgbClr val="F28729"/>
          </a:solidFill>
          <a:ln>
            <a:solidFill>
              <a:srgbClr val="ED73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9" name="Afbeelding 8">
            <a:extLst>
              <a:ext uri="{FF2B5EF4-FFF2-40B4-BE49-F238E27FC236}">
                <a16:creationId xmlns:a16="http://schemas.microsoft.com/office/drawing/2014/main" id="{C5B90B02-A9CC-45DD-BAC8-70F60933C0D9}"/>
              </a:ext>
            </a:extLst>
          </p:cNvPr>
          <p:cNvPicPr>
            <a:picLocks noChangeAspect="1"/>
          </p:cNvPicPr>
          <p:nvPr/>
        </p:nvPicPr>
        <p:blipFill rotWithShape="1">
          <a:blip r:embed="rId3"/>
          <a:srcRect r="66180" b="6428"/>
          <a:stretch/>
        </p:blipFill>
        <p:spPr>
          <a:xfrm>
            <a:off x="748817" y="2218835"/>
            <a:ext cx="1830929" cy="2549962"/>
          </a:xfrm>
          <a:prstGeom prst="rect">
            <a:avLst/>
          </a:prstGeom>
        </p:spPr>
      </p:pic>
    </p:spTree>
    <p:extLst>
      <p:ext uri="{BB962C8B-B14F-4D97-AF65-F5344CB8AC3E}">
        <p14:creationId xmlns:p14="http://schemas.microsoft.com/office/powerpoint/2010/main" val="40711707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0AFAF40-7EFD-4D07-84AD-C253D2294CE1}"/>
              </a:ext>
            </a:extLst>
          </p:cNvPr>
          <p:cNvSpPr>
            <a:spLocks noGrp="1"/>
          </p:cNvSpPr>
          <p:nvPr>
            <p:ph type="title"/>
          </p:nvPr>
        </p:nvSpPr>
        <p:spPr/>
        <p:txBody>
          <a:bodyPr/>
          <a:lstStyle/>
          <a:p>
            <a:r>
              <a:rPr lang="nl-NL" dirty="0"/>
              <a:t>Rapportage startscherm</a:t>
            </a:r>
          </a:p>
        </p:txBody>
      </p:sp>
      <p:sp>
        <p:nvSpPr>
          <p:cNvPr id="4" name="Tijdelijke aanduiding voor datum 3">
            <a:extLst>
              <a:ext uri="{FF2B5EF4-FFF2-40B4-BE49-F238E27FC236}">
                <a16:creationId xmlns:a16="http://schemas.microsoft.com/office/drawing/2014/main" id="{86ED5699-6CC7-4D75-8F6D-522741639C9B}"/>
              </a:ext>
            </a:extLst>
          </p:cNvPr>
          <p:cNvSpPr>
            <a:spLocks noGrp="1"/>
          </p:cNvSpPr>
          <p:nvPr>
            <p:ph type="dt" sz="half" idx="10"/>
          </p:nvPr>
        </p:nvSpPr>
        <p:spPr/>
        <p:txBody>
          <a:bodyPr/>
          <a:lstStyle/>
          <a:p>
            <a:fld id="{519CC0AE-B313-468A-A7FD-E7F0CA465CEB}" type="datetime1">
              <a:rPr lang="nl-NL" smtClean="0"/>
              <a:t>25-2-2025</a:t>
            </a:fld>
            <a:endParaRPr lang="nl-NL" dirty="0"/>
          </a:p>
        </p:txBody>
      </p:sp>
      <p:sp>
        <p:nvSpPr>
          <p:cNvPr id="5" name="Tijdelijke aanduiding voor voettekst 4">
            <a:extLst>
              <a:ext uri="{FF2B5EF4-FFF2-40B4-BE49-F238E27FC236}">
                <a16:creationId xmlns:a16="http://schemas.microsoft.com/office/drawing/2014/main" id="{0A47053F-A558-4C7C-8E9A-BC72D1D6071F}"/>
              </a:ext>
            </a:extLst>
          </p:cNvPr>
          <p:cNvSpPr>
            <a:spLocks noGrp="1"/>
          </p:cNvSpPr>
          <p:nvPr>
            <p:ph type="ftr" sz="quarter" idx="11"/>
          </p:nvPr>
        </p:nvSpPr>
        <p:spPr/>
        <p:txBody>
          <a:bodyPr/>
          <a:lstStyle/>
          <a:p>
            <a:r>
              <a:rPr lang="nl-NL" dirty="0"/>
              <a:t>Instructie Rapportage bij Monitor BoekStart</a:t>
            </a:r>
          </a:p>
        </p:txBody>
      </p:sp>
      <p:sp>
        <p:nvSpPr>
          <p:cNvPr id="6" name="Tijdelijke aanduiding voor dianummer 5">
            <a:extLst>
              <a:ext uri="{FF2B5EF4-FFF2-40B4-BE49-F238E27FC236}">
                <a16:creationId xmlns:a16="http://schemas.microsoft.com/office/drawing/2014/main" id="{E02EB7A8-E3CB-4327-95E1-5950A1BF56CC}"/>
              </a:ext>
            </a:extLst>
          </p:cNvPr>
          <p:cNvSpPr>
            <a:spLocks noGrp="1"/>
          </p:cNvSpPr>
          <p:nvPr>
            <p:ph type="sldNum" sz="quarter" idx="12"/>
          </p:nvPr>
        </p:nvSpPr>
        <p:spPr/>
        <p:txBody>
          <a:bodyPr/>
          <a:lstStyle/>
          <a:p>
            <a:fld id="{C7441D57-DC9D-4931-8D2E-C583585A4257}" type="slidenum">
              <a:rPr lang="nl-NL" smtClean="0"/>
              <a:t>5</a:t>
            </a:fld>
            <a:endParaRPr lang="nl-NL" dirty="0"/>
          </a:p>
        </p:txBody>
      </p:sp>
      <p:pic>
        <p:nvPicPr>
          <p:cNvPr id="10" name="Afbeelding 9" descr="Afbeelding met agenda&#10;&#10;Automatisch gegenereerde beschrijving">
            <a:extLst>
              <a:ext uri="{FF2B5EF4-FFF2-40B4-BE49-F238E27FC236}">
                <a16:creationId xmlns:a16="http://schemas.microsoft.com/office/drawing/2014/main" id="{C659F441-94A3-C702-08E9-B88679B0B55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6924" y="1855828"/>
            <a:ext cx="1943100" cy="36576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1" name="Pijl rechts 10">
            <a:extLst>
              <a:ext uri="{FF2B5EF4-FFF2-40B4-BE49-F238E27FC236}">
                <a16:creationId xmlns:a16="http://schemas.microsoft.com/office/drawing/2014/main" id="{7D1216BA-0354-A200-E105-4C08DBD515C1}"/>
              </a:ext>
            </a:extLst>
          </p:cNvPr>
          <p:cNvSpPr/>
          <p:nvPr/>
        </p:nvSpPr>
        <p:spPr>
          <a:xfrm>
            <a:off x="2967250" y="2159980"/>
            <a:ext cx="736270" cy="311727"/>
          </a:xfrm>
          <a:prstGeom prst="leftArrow">
            <a:avLst/>
          </a:prstGeom>
          <a:solidFill>
            <a:srgbClr val="F28729"/>
          </a:solidFill>
          <a:ln>
            <a:solidFill>
              <a:srgbClr val="ED73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2" name="Tekstvak 11">
            <a:extLst>
              <a:ext uri="{FF2B5EF4-FFF2-40B4-BE49-F238E27FC236}">
                <a16:creationId xmlns:a16="http://schemas.microsoft.com/office/drawing/2014/main" id="{484EAEBC-335D-C9DF-A531-57872F80580E}"/>
              </a:ext>
            </a:extLst>
          </p:cNvPr>
          <p:cNvSpPr txBox="1"/>
          <p:nvPr/>
        </p:nvSpPr>
        <p:spPr>
          <a:xfrm>
            <a:off x="3920746" y="2135298"/>
            <a:ext cx="2008755" cy="369332"/>
          </a:xfrm>
          <a:prstGeom prst="rect">
            <a:avLst/>
          </a:prstGeom>
          <a:noFill/>
        </p:spPr>
        <p:txBody>
          <a:bodyPr wrap="none" rtlCol="0">
            <a:spAutoFit/>
          </a:bodyPr>
          <a:lstStyle/>
          <a:p>
            <a:r>
              <a:rPr lang="nl-NL" dirty="0"/>
              <a:t>Kies voor BoekStart</a:t>
            </a:r>
          </a:p>
        </p:txBody>
      </p:sp>
      <p:sp>
        <p:nvSpPr>
          <p:cNvPr id="16" name="Tekstvak 15">
            <a:extLst>
              <a:ext uri="{FF2B5EF4-FFF2-40B4-BE49-F238E27FC236}">
                <a16:creationId xmlns:a16="http://schemas.microsoft.com/office/drawing/2014/main" id="{A0FA9EC1-3690-F664-A680-8B0D11ABF2CF}"/>
              </a:ext>
            </a:extLst>
          </p:cNvPr>
          <p:cNvSpPr txBox="1"/>
          <p:nvPr/>
        </p:nvSpPr>
        <p:spPr>
          <a:xfrm>
            <a:off x="4013860" y="4140082"/>
            <a:ext cx="7172092" cy="646331"/>
          </a:xfrm>
          <a:prstGeom prst="rect">
            <a:avLst/>
          </a:prstGeom>
          <a:noFill/>
        </p:spPr>
        <p:txBody>
          <a:bodyPr wrap="none" rtlCol="0">
            <a:spAutoFit/>
          </a:bodyPr>
          <a:lstStyle/>
          <a:p>
            <a:r>
              <a:rPr lang="nl-NL" dirty="0"/>
              <a:t>Is jouw locatie een IKC? Kies dan IKC. De werkwijze is hetzelfde als die voor</a:t>
            </a:r>
          </a:p>
          <a:p>
            <a:r>
              <a:rPr lang="nl-NL" dirty="0"/>
              <a:t>BoekStart zoals in deze instructie wordt uitgelegd.</a:t>
            </a:r>
          </a:p>
        </p:txBody>
      </p:sp>
      <p:sp>
        <p:nvSpPr>
          <p:cNvPr id="17" name="Pijl rechts 16">
            <a:extLst>
              <a:ext uri="{FF2B5EF4-FFF2-40B4-BE49-F238E27FC236}">
                <a16:creationId xmlns:a16="http://schemas.microsoft.com/office/drawing/2014/main" id="{C2746E92-F8D3-7975-8863-E113ED2C0849}"/>
              </a:ext>
            </a:extLst>
          </p:cNvPr>
          <p:cNvSpPr/>
          <p:nvPr/>
        </p:nvSpPr>
        <p:spPr>
          <a:xfrm>
            <a:off x="2967250" y="4306948"/>
            <a:ext cx="736270" cy="311727"/>
          </a:xfrm>
          <a:prstGeom prst="leftArrow">
            <a:avLst/>
          </a:prstGeom>
          <a:solidFill>
            <a:srgbClr val="F28729"/>
          </a:solidFill>
          <a:ln>
            <a:solidFill>
              <a:srgbClr val="ED73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29175926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0AFAF40-7EFD-4D07-84AD-C253D2294CE1}"/>
              </a:ext>
            </a:extLst>
          </p:cNvPr>
          <p:cNvSpPr>
            <a:spLocks noGrp="1"/>
          </p:cNvSpPr>
          <p:nvPr>
            <p:ph type="title"/>
          </p:nvPr>
        </p:nvSpPr>
        <p:spPr/>
        <p:txBody>
          <a:bodyPr/>
          <a:lstStyle/>
          <a:p>
            <a:r>
              <a:rPr lang="nl-NL" dirty="0"/>
              <a:t>Rapportage startscherm</a:t>
            </a:r>
          </a:p>
        </p:txBody>
      </p:sp>
      <p:sp>
        <p:nvSpPr>
          <p:cNvPr id="4" name="Tijdelijke aanduiding voor datum 3">
            <a:extLst>
              <a:ext uri="{FF2B5EF4-FFF2-40B4-BE49-F238E27FC236}">
                <a16:creationId xmlns:a16="http://schemas.microsoft.com/office/drawing/2014/main" id="{86ED5699-6CC7-4D75-8F6D-522741639C9B}"/>
              </a:ext>
            </a:extLst>
          </p:cNvPr>
          <p:cNvSpPr>
            <a:spLocks noGrp="1"/>
          </p:cNvSpPr>
          <p:nvPr>
            <p:ph type="dt" sz="half" idx="10"/>
          </p:nvPr>
        </p:nvSpPr>
        <p:spPr/>
        <p:txBody>
          <a:bodyPr/>
          <a:lstStyle/>
          <a:p>
            <a:fld id="{519CC0AE-B313-468A-A7FD-E7F0CA465CEB}" type="datetime1">
              <a:rPr lang="nl-NL" smtClean="0"/>
              <a:t>25-2-2025</a:t>
            </a:fld>
            <a:endParaRPr lang="nl-NL" dirty="0"/>
          </a:p>
        </p:txBody>
      </p:sp>
      <p:sp>
        <p:nvSpPr>
          <p:cNvPr id="5" name="Tijdelijke aanduiding voor voettekst 4">
            <a:extLst>
              <a:ext uri="{FF2B5EF4-FFF2-40B4-BE49-F238E27FC236}">
                <a16:creationId xmlns:a16="http://schemas.microsoft.com/office/drawing/2014/main" id="{0A47053F-A558-4C7C-8E9A-BC72D1D6071F}"/>
              </a:ext>
            </a:extLst>
          </p:cNvPr>
          <p:cNvSpPr>
            <a:spLocks noGrp="1"/>
          </p:cNvSpPr>
          <p:nvPr>
            <p:ph type="ftr" sz="quarter" idx="11"/>
          </p:nvPr>
        </p:nvSpPr>
        <p:spPr>
          <a:xfrm>
            <a:off x="2977403" y="6322041"/>
            <a:ext cx="5480713" cy="365125"/>
          </a:xfrm>
        </p:spPr>
        <p:txBody>
          <a:bodyPr/>
          <a:lstStyle/>
          <a:p>
            <a:r>
              <a:rPr lang="nl-NL" dirty="0"/>
              <a:t>Instructie Rapportage bij Monitor BoekStart</a:t>
            </a:r>
          </a:p>
        </p:txBody>
      </p:sp>
      <p:sp>
        <p:nvSpPr>
          <p:cNvPr id="6" name="Tijdelijke aanduiding voor dianummer 5">
            <a:extLst>
              <a:ext uri="{FF2B5EF4-FFF2-40B4-BE49-F238E27FC236}">
                <a16:creationId xmlns:a16="http://schemas.microsoft.com/office/drawing/2014/main" id="{E02EB7A8-E3CB-4327-95E1-5950A1BF56CC}"/>
              </a:ext>
            </a:extLst>
          </p:cNvPr>
          <p:cNvSpPr>
            <a:spLocks noGrp="1"/>
          </p:cNvSpPr>
          <p:nvPr>
            <p:ph type="sldNum" sz="quarter" idx="12"/>
          </p:nvPr>
        </p:nvSpPr>
        <p:spPr/>
        <p:txBody>
          <a:bodyPr/>
          <a:lstStyle/>
          <a:p>
            <a:fld id="{C7441D57-DC9D-4931-8D2E-C583585A4257}" type="slidenum">
              <a:rPr lang="nl-NL" smtClean="0"/>
              <a:t>6</a:t>
            </a:fld>
            <a:endParaRPr lang="nl-NL" dirty="0"/>
          </a:p>
        </p:txBody>
      </p:sp>
      <p:sp>
        <p:nvSpPr>
          <p:cNvPr id="11" name="Pijl rechts 10">
            <a:extLst>
              <a:ext uri="{FF2B5EF4-FFF2-40B4-BE49-F238E27FC236}">
                <a16:creationId xmlns:a16="http://schemas.microsoft.com/office/drawing/2014/main" id="{7D1216BA-0354-A200-E105-4C08DBD515C1}"/>
              </a:ext>
            </a:extLst>
          </p:cNvPr>
          <p:cNvSpPr/>
          <p:nvPr/>
        </p:nvSpPr>
        <p:spPr>
          <a:xfrm>
            <a:off x="2896656" y="1800461"/>
            <a:ext cx="736270" cy="311727"/>
          </a:xfrm>
          <a:prstGeom prst="leftArrow">
            <a:avLst/>
          </a:prstGeom>
          <a:solidFill>
            <a:srgbClr val="F28729"/>
          </a:solidFill>
          <a:ln>
            <a:solidFill>
              <a:srgbClr val="ED73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2" name="Tekstvak 11">
            <a:extLst>
              <a:ext uri="{FF2B5EF4-FFF2-40B4-BE49-F238E27FC236}">
                <a16:creationId xmlns:a16="http://schemas.microsoft.com/office/drawing/2014/main" id="{484EAEBC-335D-C9DF-A531-57872F80580E}"/>
              </a:ext>
            </a:extLst>
          </p:cNvPr>
          <p:cNvSpPr txBox="1"/>
          <p:nvPr/>
        </p:nvSpPr>
        <p:spPr>
          <a:xfrm>
            <a:off x="3799182" y="1766606"/>
            <a:ext cx="4121449" cy="369332"/>
          </a:xfrm>
          <a:prstGeom prst="rect">
            <a:avLst/>
          </a:prstGeom>
          <a:noFill/>
        </p:spPr>
        <p:txBody>
          <a:bodyPr wrap="none" rtlCol="0">
            <a:spAutoFit/>
          </a:bodyPr>
          <a:lstStyle/>
          <a:p>
            <a:r>
              <a:rPr lang="nl-NL" dirty="0"/>
              <a:t>Onder BoekStart ontvouwt zich een menu</a:t>
            </a:r>
          </a:p>
        </p:txBody>
      </p:sp>
      <p:sp>
        <p:nvSpPr>
          <p:cNvPr id="7" name="Pijl rechts 6">
            <a:extLst>
              <a:ext uri="{FF2B5EF4-FFF2-40B4-BE49-F238E27FC236}">
                <a16:creationId xmlns:a16="http://schemas.microsoft.com/office/drawing/2014/main" id="{54926F6F-EE82-A308-1C60-A29A7302C05F}"/>
              </a:ext>
            </a:extLst>
          </p:cNvPr>
          <p:cNvSpPr/>
          <p:nvPr/>
        </p:nvSpPr>
        <p:spPr>
          <a:xfrm rot="10800000">
            <a:off x="2913806" y="2415742"/>
            <a:ext cx="500345" cy="169224"/>
          </a:xfrm>
          <a:prstGeom prst="leftArrow">
            <a:avLst/>
          </a:prstGeom>
          <a:solidFill>
            <a:srgbClr val="F28729"/>
          </a:solidFill>
          <a:ln>
            <a:solidFill>
              <a:srgbClr val="ED73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 name="Pijl rechts 7">
            <a:extLst>
              <a:ext uri="{FF2B5EF4-FFF2-40B4-BE49-F238E27FC236}">
                <a16:creationId xmlns:a16="http://schemas.microsoft.com/office/drawing/2014/main" id="{9585AFFC-5812-F06B-D3C3-4170FAC25631}"/>
              </a:ext>
            </a:extLst>
          </p:cNvPr>
          <p:cNvSpPr/>
          <p:nvPr/>
        </p:nvSpPr>
        <p:spPr>
          <a:xfrm rot="10800000">
            <a:off x="2918824" y="2899807"/>
            <a:ext cx="500345" cy="169224"/>
          </a:xfrm>
          <a:prstGeom prst="leftArrow">
            <a:avLst/>
          </a:prstGeom>
          <a:solidFill>
            <a:srgbClr val="F28729"/>
          </a:solidFill>
          <a:ln>
            <a:solidFill>
              <a:srgbClr val="ED73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 name="Pijl rechts 8">
            <a:extLst>
              <a:ext uri="{FF2B5EF4-FFF2-40B4-BE49-F238E27FC236}">
                <a16:creationId xmlns:a16="http://schemas.microsoft.com/office/drawing/2014/main" id="{C4316975-438D-5A34-E39B-977A801648E5}"/>
              </a:ext>
            </a:extLst>
          </p:cNvPr>
          <p:cNvSpPr/>
          <p:nvPr/>
        </p:nvSpPr>
        <p:spPr>
          <a:xfrm rot="10800000">
            <a:off x="2913805" y="3376152"/>
            <a:ext cx="500345" cy="169224"/>
          </a:xfrm>
          <a:prstGeom prst="leftArrow">
            <a:avLst/>
          </a:prstGeom>
          <a:solidFill>
            <a:srgbClr val="F28729"/>
          </a:solidFill>
          <a:ln>
            <a:solidFill>
              <a:srgbClr val="ED73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3" name="Pijl rechts 12">
            <a:extLst>
              <a:ext uri="{FF2B5EF4-FFF2-40B4-BE49-F238E27FC236}">
                <a16:creationId xmlns:a16="http://schemas.microsoft.com/office/drawing/2014/main" id="{20ACA2DA-3C8F-A7C5-5F41-3790E86C48AD}"/>
              </a:ext>
            </a:extLst>
          </p:cNvPr>
          <p:cNvSpPr/>
          <p:nvPr/>
        </p:nvSpPr>
        <p:spPr>
          <a:xfrm rot="10800000">
            <a:off x="2913805" y="3856210"/>
            <a:ext cx="500345" cy="169224"/>
          </a:xfrm>
          <a:prstGeom prst="leftArrow">
            <a:avLst/>
          </a:prstGeom>
          <a:solidFill>
            <a:srgbClr val="F28729"/>
          </a:solidFill>
          <a:ln>
            <a:solidFill>
              <a:srgbClr val="ED73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4" name="Pijl rechts 13">
            <a:extLst>
              <a:ext uri="{FF2B5EF4-FFF2-40B4-BE49-F238E27FC236}">
                <a16:creationId xmlns:a16="http://schemas.microsoft.com/office/drawing/2014/main" id="{A81830B8-44F6-B35C-68BF-4E0DEF11B94A}"/>
              </a:ext>
            </a:extLst>
          </p:cNvPr>
          <p:cNvSpPr/>
          <p:nvPr/>
        </p:nvSpPr>
        <p:spPr>
          <a:xfrm rot="10800000">
            <a:off x="2913805" y="4348143"/>
            <a:ext cx="500345" cy="169224"/>
          </a:xfrm>
          <a:prstGeom prst="leftArrow">
            <a:avLst/>
          </a:prstGeom>
          <a:solidFill>
            <a:srgbClr val="F28729"/>
          </a:solidFill>
          <a:ln>
            <a:solidFill>
              <a:srgbClr val="ED73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6" name="Pijl rechts 15">
            <a:extLst>
              <a:ext uri="{FF2B5EF4-FFF2-40B4-BE49-F238E27FC236}">
                <a16:creationId xmlns:a16="http://schemas.microsoft.com/office/drawing/2014/main" id="{005BD2E5-805A-B461-299C-CE0C28B61564}"/>
              </a:ext>
            </a:extLst>
          </p:cNvPr>
          <p:cNvSpPr/>
          <p:nvPr/>
        </p:nvSpPr>
        <p:spPr>
          <a:xfrm rot="10800000">
            <a:off x="2896656" y="4833544"/>
            <a:ext cx="500345" cy="169224"/>
          </a:xfrm>
          <a:prstGeom prst="leftArrow">
            <a:avLst/>
          </a:prstGeom>
          <a:solidFill>
            <a:srgbClr val="F28729"/>
          </a:solidFill>
          <a:ln>
            <a:solidFill>
              <a:srgbClr val="ED73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7" name="Pijl rechts 16">
            <a:extLst>
              <a:ext uri="{FF2B5EF4-FFF2-40B4-BE49-F238E27FC236}">
                <a16:creationId xmlns:a16="http://schemas.microsoft.com/office/drawing/2014/main" id="{C869681E-31DF-D5D2-9C29-2A9A7B53D2E1}"/>
              </a:ext>
            </a:extLst>
          </p:cNvPr>
          <p:cNvSpPr/>
          <p:nvPr/>
        </p:nvSpPr>
        <p:spPr>
          <a:xfrm rot="10800000">
            <a:off x="2913805" y="5329471"/>
            <a:ext cx="500345" cy="169224"/>
          </a:xfrm>
          <a:prstGeom prst="leftArrow">
            <a:avLst/>
          </a:prstGeom>
          <a:solidFill>
            <a:srgbClr val="F28729"/>
          </a:solidFill>
          <a:ln>
            <a:solidFill>
              <a:srgbClr val="ED73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8" name="Pijl rechts 17">
            <a:extLst>
              <a:ext uri="{FF2B5EF4-FFF2-40B4-BE49-F238E27FC236}">
                <a16:creationId xmlns:a16="http://schemas.microsoft.com/office/drawing/2014/main" id="{47567451-B687-9CCB-174E-A4804649CC1E}"/>
              </a:ext>
            </a:extLst>
          </p:cNvPr>
          <p:cNvSpPr/>
          <p:nvPr/>
        </p:nvSpPr>
        <p:spPr>
          <a:xfrm rot="10800000">
            <a:off x="2913804" y="5847981"/>
            <a:ext cx="500345" cy="169224"/>
          </a:xfrm>
          <a:prstGeom prst="leftArrow">
            <a:avLst/>
          </a:prstGeom>
          <a:solidFill>
            <a:srgbClr val="F28729"/>
          </a:solidFill>
          <a:ln>
            <a:solidFill>
              <a:srgbClr val="ED73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9" name="Tekstvak 18">
            <a:extLst>
              <a:ext uri="{FF2B5EF4-FFF2-40B4-BE49-F238E27FC236}">
                <a16:creationId xmlns:a16="http://schemas.microsoft.com/office/drawing/2014/main" id="{D56DB4B8-29A5-8E26-7E8E-B72928993873}"/>
              </a:ext>
            </a:extLst>
          </p:cNvPr>
          <p:cNvSpPr txBox="1"/>
          <p:nvPr/>
        </p:nvSpPr>
        <p:spPr>
          <a:xfrm>
            <a:off x="3826540" y="2306489"/>
            <a:ext cx="6734536" cy="369332"/>
          </a:xfrm>
          <a:prstGeom prst="rect">
            <a:avLst/>
          </a:prstGeom>
          <a:noFill/>
        </p:spPr>
        <p:txBody>
          <a:bodyPr wrap="none" rtlCol="0">
            <a:spAutoFit/>
          </a:bodyPr>
          <a:lstStyle/>
          <a:p>
            <a:r>
              <a:rPr lang="nl-NL" sz="1800" dirty="0"/>
              <a:t>Landelijke respons van deelnemende KOV-locaties de afgelopen 3 jaar</a:t>
            </a:r>
          </a:p>
        </p:txBody>
      </p:sp>
      <p:sp>
        <p:nvSpPr>
          <p:cNvPr id="20" name="Tekstvak 19">
            <a:extLst>
              <a:ext uri="{FF2B5EF4-FFF2-40B4-BE49-F238E27FC236}">
                <a16:creationId xmlns:a16="http://schemas.microsoft.com/office/drawing/2014/main" id="{FEC82D81-5F76-EF0F-3217-9D891403AE77}"/>
              </a:ext>
            </a:extLst>
          </p:cNvPr>
          <p:cNvSpPr txBox="1"/>
          <p:nvPr/>
        </p:nvSpPr>
        <p:spPr>
          <a:xfrm>
            <a:off x="3799182" y="2785656"/>
            <a:ext cx="5871159" cy="369332"/>
          </a:xfrm>
          <a:prstGeom prst="rect">
            <a:avLst/>
          </a:prstGeom>
          <a:noFill/>
        </p:spPr>
        <p:txBody>
          <a:bodyPr wrap="none" rtlCol="0">
            <a:spAutoFit/>
          </a:bodyPr>
          <a:lstStyle/>
          <a:p>
            <a:r>
              <a:rPr lang="nl-NL" dirty="0"/>
              <a:t>Rapportage vragenlijsten ingevuld door voorleesconsulenten</a:t>
            </a:r>
          </a:p>
        </p:txBody>
      </p:sp>
      <p:sp>
        <p:nvSpPr>
          <p:cNvPr id="21" name="Tekstvak 20">
            <a:extLst>
              <a:ext uri="{FF2B5EF4-FFF2-40B4-BE49-F238E27FC236}">
                <a16:creationId xmlns:a16="http://schemas.microsoft.com/office/drawing/2014/main" id="{C2283A00-2091-BC41-E4AD-350CD19BBEBD}"/>
              </a:ext>
            </a:extLst>
          </p:cNvPr>
          <p:cNvSpPr txBox="1"/>
          <p:nvPr/>
        </p:nvSpPr>
        <p:spPr>
          <a:xfrm>
            <a:off x="3799181" y="3264520"/>
            <a:ext cx="6052811" cy="369332"/>
          </a:xfrm>
          <a:prstGeom prst="rect">
            <a:avLst/>
          </a:prstGeom>
          <a:noFill/>
        </p:spPr>
        <p:txBody>
          <a:bodyPr wrap="none" rtlCol="0">
            <a:spAutoFit/>
          </a:bodyPr>
          <a:lstStyle/>
          <a:p>
            <a:r>
              <a:rPr lang="nl-NL" dirty="0"/>
              <a:t>Rapportage vragenlijsten ingevuld door voorleescoördinatoren</a:t>
            </a:r>
          </a:p>
        </p:txBody>
      </p:sp>
      <p:sp>
        <p:nvSpPr>
          <p:cNvPr id="22" name="Tekstvak 21">
            <a:extLst>
              <a:ext uri="{FF2B5EF4-FFF2-40B4-BE49-F238E27FC236}">
                <a16:creationId xmlns:a16="http://schemas.microsoft.com/office/drawing/2014/main" id="{7914DE0C-1AE3-5E95-68D2-9B436E710E2E}"/>
              </a:ext>
            </a:extLst>
          </p:cNvPr>
          <p:cNvSpPr txBox="1"/>
          <p:nvPr/>
        </p:nvSpPr>
        <p:spPr>
          <a:xfrm>
            <a:off x="3799181" y="3732252"/>
            <a:ext cx="6532045" cy="369332"/>
          </a:xfrm>
          <a:prstGeom prst="rect">
            <a:avLst/>
          </a:prstGeom>
          <a:noFill/>
        </p:spPr>
        <p:txBody>
          <a:bodyPr wrap="none" rtlCol="0">
            <a:spAutoFit/>
          </a:bodyPr>
          <a:lstStyle/>
          <a:p>
            <a:r>
              <a:rPr lang="nl-NL" dirty="0"/>
              <a:t>Rapportage vragenlijsten ingevuld door pedagogische medewerkers</a:t>
            </a:r>
          </a:p>
        </p:txBody>
      </p:sp>
      <p:sp>
        <p:nvSpPr>
          <p:cNvPr id="23" name="Tekstvak 22">
            <a:extLst>
              <a:ext uri="{FF2B5EF4-FFF2-40B4-BE49-F238E27FC236}">
                <a16:creationId xmlns:a16="http://schemas.microsoft.com/office/drawing/2014/main" id="{C4B8522E-BF3A-D2BA-169A-602B95264070}"/>
              </a:ext>
            </a:extLst>
          </p:cNvPr>
          <p:cNvSpPr txBox="1"/>
          <p:nvPr/>
        </p:nvSpPr>
        <p:spPr>
          <a:xfrm>
            <a:off x="3799181" y="4209178"/>
            <a:ext cx="6651757" cy="369332"/>
          </a:xfrm>
          <a:prstGeom prst="rect">
            <a:avLst/>
          </a:prstGeom>
          <a:noFill/>
        </p:spPr>
        <p:txBody>
          <a:bodyPr wrap="none" rtlCol="0">
            <a:spAutoFit/>
          </a:bodyPr>
          <a:lstStyle/>
          <a:p>
            <a:r>
              <a:rPr lang="nl-NL" dirty="0"/>
              <a:t>Voorselectie Monitorvragen voor analyse vanuit </a:t>
            </a:r>
            <a:r>
              <a:rPr lang="nl-NL" dirty="0" err="1"/>
              <a:t>Chambers</a:t>
            </a:r>
            <a:r>
              <a:rPr lang="nl-NL" dirty="0"/>
              <a:t>’ leescirkel</a:t>
            </a:r>
          </a:p>
        </p:txBody>
      </p:sp>
      <p:sp>
        <p:nvSpPr>
          <p:cNvPr id="24" name="Tekstvak 23">
            <a:extLst>
              <a:ext uri="{FF2B5EF4-FFF2-40B4-BE49-F238E27FC236}">
                <a16:creationId xmlns:a16="http://schemas.microsoft.com/office/drawing/2014/main" id="{47533692-5C59-FD2E-AC56-BB42A6CD8EAE}"/>
              </a:ext>
            </a:extLst>
          </p:cNvPr>
          <p:cNvSpPr txBox="1"/>
          <p:nvPr/>
        </p:nvSpPr>
        <p:spPr>
          <a:xfrm>
            <a:off x="3799181" y="4721615"/>
            <a:ext cx="5320559" cy="369332"/>
          </a:xfrm>
          <a:prstGeom prst="rect">
            <a:avLst/>
          </a:prstGeom>
          <a:noFill/>
        </p:spPr>
        <p:txBody>
          <a:bodyPr wrap="none" rtlCol="0">
            <a:spAutoFit/>
          </a:bodyPr>
          <a:lstStyle/>
          <a:p>
            <a:r>
              <a:rPr lang="nl-NL" dirty="0"/>
              <a:t>Voorselectie Monitorvragen voor gemeenterapportage</a:t>
            </a:r>
          </a:p>
        </p:txBody>
      </p:sp>
      <p:sp>
        <p:nvSpPr>
          <p:cNvPr id="25" name="Tekstvak 24">
            <a:extLst>
              <a:ext uri="{FF2B5EF4-FFF2-40B4-BE49-F238E27FC236}">
                <a16:creationId xmlns:a16="http://schemas.microsoft.com/office/drawing/2014/main" id="{E3258A9B-9B63-B840-1667-FE24017D0388}"/>
              </a:ext>
            </a:extLst>
          </p:cNvPr>
          <p:cNvSpPr txBox="1"/>
          <p:nvPr/>
        </p:nvSpPr>
        <p:spPr>
          <a:xfrm>
            <a:off x="3799181" y="5235229"/>
            <a:ext cx="5431295" cy="369332"/>
          </a:xfrm>
          <a:prstGeom prst="rect">
            <a:avLst/>
          </a:prstGeom>
          <a:noFill/>
        </p:spPr>
        <p:txBody>
          <a:bodyPr wrap="none" rtlCol="0">
            <a:spAutoFit/>
          </a:bodyPr>
          <a:lstStyle/>
          <a:p>
            <a:r>
              <a:rPr lang="nl-NL" dirty="0"/>
              <a:t>Voorselectie Monitorvragen voor bibliotheekrapportage</a:t>
            </a:r>
          </a:p>
        </p:txBody>
      </p:sp>
      <p:sp>
        <p:nvSpPr>
          <p:cNvPr id="26" name="Tekstvak 25">
            <a:extLst>
              <a:ext uri="{FF2B5EF4-FFF2-40B4-BE49-F238E27FC236}">
                <a16:creationId xmlns:a16="http://schemas.microsoft.com/office/drawing/2014/main" id="{2B6D67D0-8002-26F0-08CB-62B17C91FACE}"/>
              </a:ext>
            </a:extLst>
          </p:cNvPr>
          <p:cNvSpPr txBox="1"/>
          <p:nvPr/>
        </p:nvSpPr>
        <p:spPr>
          <a:xfrm>
            <a:off x="3813160" y="5742241"/>
            <a:ext cx="1933606" cy="369332"/>
          </a:xfrm>
          <a:prstGeom prst="rect">
            <a:avLst/>
          </a:prstGeom>
          <a:noFill/>
        </p:spPr>
        <p:txBody>
          <a:bodyPr wrap="none" rtlCol="0">
            <a:spAutoFit/>
          </a:bodyPr>
          <a:lstStyle/>
          <a:p>
            <a:r>
              <a:rPr lang="nl-NL" dirty="0"/>
              <a:t>Landelijke analyse </a:t>
            </a:r>
          </a:p>
        </p:txBody>
      </p:sp>
      <p:pic>
        <p:nvPicPr>
          <p:cNvPr id="27" name="Afbeelding 26">
            <a:extLst>
              <a:ext uri="{FF2B5EF4-FFF2-40B4-BE49-F238E27FC236}">
                <a16:creationId xmlns:a16="http://schemas.microsoft.com/office/drawing/2014/main" id="{D1ACE072-9A0C-4B6E-AABC-F0C14FA81EDF}"/>
              </a:ext>
            </a:extLst>
          </p:cNvPr>
          <p:cNvPicPr>
            <a:picLocks noChangeAspect="1"/>
          </p:cNvPicPr>
          <p:nvPr/>
        </p:nvPicPr>
        <p:blipFill>
          <a:blip r:embed="rId2"/>
          <a:stretch>
            <a:fillRect/>
          </a:stretch>
        </p:blipFill>
        <p:spPr>
          <a:xfrm>
            <a:off x="652487" y="1652941"/>
            <a:ext cx="1885095" cy="4669100"/>
          </a:xfrm>
          <a:prstGeom prst="rect">
            <a:avLst/>
          </a:prstGeom>
        </p:spPr>
      </p:pic>
    </p:spTree>
    <p:extLst>
      <p:ext uri="{BB962C8B-B14F-4D97-AF65-F5344CB8AC3E}">
        <p14:creationId xmlns:p14="http://schemas.microsoft.com/office/powerpoint/2010/main" val="12247486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0AFAF40-7EFD-4D07-84AD-C253D2294CE1}"/>
              </a:ext>
            </a:extLst>
          </p:cNvPr>
          <p:cNvSpPr>
            <a:spLocks noGrp="1"/>
          </p:cNvSpPr>
          <p:nvPr>
            <p:ph type="title"/>
          </p:nvPr>
        </p:nvSpPr>
        <p:spPr/>
        <p:txBody>
          <a:bodyPr>
            <a:normAutofit/>
          </a:bodyPr>
          <a:lstStyle/>
          <a:p>
            <a:r>
              <a:rPr lang="nl-NL" sz="2800" dirty="0"/>
              <a:t>Rapportage Bibliotheek, Voorleescoördinator, Pedagogisch medewerker</a:t>
            </a:r>
          </a:p>
        </p:txBody>
      </p:sp>
      <p:sp>
        <p:nvSpPr>
          <p:cNvPr id="4" name="Tijdelijke aanduiding voor datum 3">
            <a:extLst>
              <a:ext uri="{FF2B5EF4-FFF2-40B4-BE49-F238E27FC236}">
                <a16:creationId xmlns:a16="http://schemas.microsoft.com/office/drawing/2014/main" id="{86ED5699-6CC7-4D75-8F6D-522741639C9B}"/>
              </a:ext>
            </a:extLst>
          </p:cNvPr>
          <p:cNvSpPr>
            <a:spLocks noGrp="1"/>
          </p:cNvSpPr>
          <p:nvPr>
            <p:ph type="dt" sz="half" idx="10"/>
          </p:nvPr>
        </p:nvSpPr>
        <p:spPr/>
        <p:txBody>
          <a:bodyPr/>
          <a:lstStyle/>
          <a:p>
            <a:fld id="{519CC0AE-B313-468A-A7FD-E7F0CA465CEB}" type="datetime1">
              <a:rPr lang="nl-NL" smtClean="0"/>
              <a:t>25-2-2025</a:t>
            </a:fld>
            <a:endParaRPr lang="nl-NL" dirty="0"/>
          </a:p>
        </p:txBody>
      </p:sp>
      <p:sp>
        <p:nvSpPr>
          <p:cNvPr id="5" name="Tijdelijke aanduiding voor voettekst 4">
            <a:extLst>
              <a:ext uri="{FF2B5EF4-FFF2-40B4-BE49-F238E27FC236}">
                <a16:creationId xmlns:a16="http://schemas.microsoft.com/office/drawing/2014/main" id="{0A47053F-A558-4C7C-8E9A-BC72D1D6071F}"/>
              </a:ext>
            </a:extLst>
          </p:cNvPr>
          <p:cNvSpPr>
            <a:spLocks noGrp="1"/>
          </p:cNvSpPr>
          <p:nvPr>
            <p:ph type="ftr" sz="quarter" idx="11"/>
          </p:nvPr>
        </p:nvSpPr>
        <p:spPr/>
        <p:txBody>
          <a:bodyPr/>
          <a:lstStyle/>
          <a:p>
            <a:r>
              <a:rPr lang="nl-NL" dirty="0"/>
              <a:t>Instructie Rapportage bij Monitor BoekStart</a:t>
            </a:r>
          </a:p>
        </p:txBody>
      </p:sp>
      <p:sp>
        <p:nvSpPr>
          <p:cNvPr id="6" name="Tijdelijke aanduiding voor dianummer 5">
            <a:extLst>
              <a:ext uri="{FF2B5EF4-FFF2-40B4-BE49-F238E27FC236}">
                <a16:creationId xmlns:a16="http://schemas.microsoft.com/office/drawing/2014/main" id="{E02EB7A8-E3CB-4327-95E1-5950A1BF56CC}"/>
              </a:ext>
            </a:extLst>
          </p:cNvPr>
          <p:cNvSpPr>
            <a:spLocks noGrp="1"/>
          </p:cNvSpPr>
          <p:nvPr>
            <p:ph type="sldNum" sz="quarter" idx="12"/>
          </p:nvPr>
        </p:nvSpPr>
        <p:spPr/>
        <p:txBody>
          <a:bodyPr/>
          <a:lstStyle/>
          <a:p>
            <a:fld id="{C7441D57-DC9D-4931-8D2E-C583585A4257}" type="slidenum">
              <a:rPr lang="nl-NL" smtClean="0"/>
              <a:t>7</a:t>
            </a:fld>
            <a:endParaRPr lang="nl-NL" dirty="0"/>
          </a:p>
        </p:txBody>
      </p:sp>
      <p:sp>
        <p:nvSpPr>
          <p:cNvPr id="10" name="Tekstvak 9">
            <a:extLst>
              <a:ext uri="{FF2B5EF4-FFF2-40B4-BE49-F238E27FC236}">
                <a16:creationId xmlns:a16="http://schemas.microsoft.com/office/drawing/2014/main" id="{E0CB8136-4BFC-ABA2-DFFC-721C5477A7B8}"/>
              </a:ext>
            </a:extLst>
          </p:cNvPr>
          <p:cNvSpPr txBox="1"/>
          <p:nvPr/>
        </p:nvSpPr>
        <p:spPr>
          <a:xfrm>
            <a:off x="3883231" y="3023619"/>
            <a:ext cx="7635834" cy="1477328"/>
          </a:xfrm>
          <a:prstGeom prst="rect">
            <a:avLst/>
          </a:prstGeom>
          <a:noFill/>
        </p:spPr>
        <p:txBody>
          <a:bodyPr wrap="square" rtlCol="0">
            <a:spAutoFit/>
          </a:bodyPr>
          <a:lstStyle/>
          <a:p>
            <a:r>
              <a:rPr lang="nl-NL" dirty="0"/>
              <a:t>De wijze waarop je de rapportages kunt inzien van Bibliotheek, Voorleescoördinator en Pedagogisch medewerker is telkens hetzelfde.</a:t>
            </a:r>
          </a:p>
          <a:p>
            <a:endParaRPr lang="nl-NL" dirty="0"/>
          </a:p>
          <a:p>
            <a:r>
              <a:rPr lang="nl-NL" dirty="0"/>
              <a:t>Op de volgende dia’s lees je hoe dit werkt aan de hand van voorbeelden uit de rapportage </a:t>
            </a:r>
            <a:r>
              <a:rPr lang="nl-NL" i="1" dirty="0"/>
              <a:t>Voorleescoördinator.</a:t>
            </a:r>
            <a:endParaRPr lang="nl-NL" dirty="0"/>
          </a:p>
        </p:txBody>
      </p:sp>
      <p:pic>
        <p:nvPicPr>
          <p:cNvPr id="9" name="Afbeelding 8">
            <a:extLst>
              <a:ext uri="{FF2B5EF4-FFF2-40B4-BE49-F238E27FC236}">
                <a16:creationId xmlns:a16="http://schemas.microsoft.com/office/drawing/2014/main" id="{E59D07E1-9F22-40A6-B149-CB417B4B0932}"/>
              </a:ext>
            </a:extLst>
          </p:cNvPr>
          <p:cNvPicPr>
            <a:picLocks noChangeAspect="1"/>
          </p:cNvPicPr>
          <p:nvPr/>
        </p:nvPicPr>
        <p:blipFill>
          <a:blip r:embed="rId2"/>
          <a:stretch>
            <a:fillRect/>
          </a:stretch>
        </p:blipFill>
        <p:spPr>
          <a:xfrm>
            <a:off x="652487" y="1652941"/>
            <a:ext cx="1885095" cy="4669100"/>
          </a:xfrm>
          <a:prstGeom prst="rect">
            <a:avLst/>
          </a:prstGeom>
        </p:spPr>
      </p:pic>
    </p:spTree>
    <p:extLst>
      <p:ext uri="{BB962C8B-B14F-4D97-AF65-F5344CB8AC3E}">
        <p14:creationId xmlns:p14="http://schemas.microsoft.com/office/powerpoint/2010/main" val="33737879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0AFAF40-7EFD-4D07-84AD-C253D2294CE1}"/>
              </a:ext>
            </a:extLst>
          </p:cNvPr>
          <p:cNvSpPr>
            <a:spLocks noGrp="1"/>
          </p:cNvSpPr>
          <p:nvPr>
            <p:ph type="title"/>
          </p:nvPr>
        </p:nvSpPr>
        <p:spPr/>
        <p:txBody>
          <a:bodyPr>
            <a:normAutofit/>
          </a:bodyPr>
          <a:lstStyle/>
          <a:p>
            <a:r>
              <a:rPr lang="nl-NL" sz="2800" dirty="0"/>
              <a:t>Rapportage Bibliotheek, Voorleescoördinator, Pedagogisch medewerker</a:t>
            </a:r>
          </a:p>
        </p:txBody>
      </p:sp>
      <p:sp>
        <p:nvSpPr>
          <p:cNvPr id="4" name="Tijdelijke aanduiding voor datum 3">
            <a:extLst>
              <a:ext uri="{FF2B5EF4-FFF2-40B4-BE49-F238E27FC236}">
                <a16:creationId xmlns:a16="http://schemas.microsoft.com/office/drawing/2014/main" id="{86ED5699-6CC7-4D75-8F6D-522741639C9B}"/>
              </a:ext>
            </a:extLst>
          </p:cNvPr>
          <p:cNvSpPr>
            <a:spLocks noGrp="1"/>
          </p:cNvSpPr>
          <p:nvPr>
            <p:ph type="dt" sz="half" idx="10"/>
          </p:nvPr>
        </p:nvSpPr>
        <p:spPr/>
        <p:txBody>
          <a:bodyPr/>
          <a:lstStyle/>
          <a:p>
            <a:fld id="{519CC0AE-B313-468A-A7FD-E7F0CA465CEB}" type="datetime1">
              <a:rPr lang="nl-NL" smtClean="0"/>
              <a:t>25-2-2025</a:t>
            </a:fld>
            <a:endParaRPr lang="nl-NL" dirty="0"/>
          </a:p>
        </p:txBody>
      </p:sp>
      <p:sp>
        <p:nvSpPr>
          <p:cNvPr id="5" name="Tijdelijke aanduiding voor voettekst 4">
            <a:extLst>
              <a:ext uri="{FF2B5EF4-FFF2-40B4-BE49-F238E27FC236}">
                <a16:creationId xmlns:a16="http://schemas.microsoft.com/office/drawing/2014/main" id="{0A47053F-A558-4C7C-8E9A-BC72D1D6071F}"/>
              </a:ext>
            </a:extLst>
          </p:cNvPr>
          <p:cNvSpPr>
            <a:spLocks noGrp="1"/>
          </p:cNvSpPr>
          <p:nvPr>
            <p:ph type="ftr" sz="quarter" idx="11"/>
          </p:nvPr>
        </p:nvSpPr>
        <p:spPr/>
        <p:txBody>
          <a:bodyPr/>
          <a:lstStyle/>
          <a:p>
            <a:r>
              <a:rPr lang="nl-NL" dirty="0"/>
              <a:t>Instructie Rapportage bij Monitor BoekStart</a:t>
            </a:r>
          </a:p>
        </p:txBody>
      </p:sp>
      <p:sp>
        <p:nvSpPr>
          <p:cNvPr id="6" name="Tijdelijke aanduiding voor dianummer 5">
            <a:extLst>
              <a:ext uri="{FF2B5EF4-FFF2-40B4-BE49-F238E27FC236}">
                <a16:creationId xmlns:a16="http://schemas.microsoft.com/office/drawing/2014/main" id="{E02EB7A8-E3CB-4327-95E1-5950A1BF56CC}"/>
              </a:ext>
            </a:extLst>
          </p:cNvPr>
          <p:cNvSpPr>
            <a:spLocks noGrp="1"/>
          </p:cNvSpPr>
          <p:nvPr>
            <p:ph type="sldNum" sz="quarter" idx="12"/>
          </p:nvPr>
        </p:nvSpPr>
        <p:spPr/>
        <p:txBody>
          <a:bodyPr/>
          <a:lstStyle/>
          <a:p>
            <a:fld id="{C7441D57-DC9D-4931-8D2E-C583585A4257}" type="slidenum">
              <a:rPr lang="nl-NL" smtClean="0"/>
              <a:t>8</a:t>
            </a:fld>
            <a:endParaRPr lang="nl-NL" dirty="0"/>
          </a:p>
        </p:txBody>
      </p:sp>
      <p:pic>
        <p:nvPicPr>
          <p:cNvPr id="7" name="Afbeelding 6">
            <a:extLst>
              <a:ext uri="{FF2B5EF4-FFF2-40B4-BE49-F238E27FC236}">
                <a16:creationId xmlns:a16="http://schemas.microsoft.com/office/drawing/2014/main" id="{890A610D-BE08-D5D6-E870-C9F7C322729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7691" y="2075753"/>
            <a:ext cx="4394200" cy="27813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7" name="Pijl rechts 26">
            <a:extLst>
              <a:ext uri="{FF2B5EF4-FFF2-40B4-BE49-F238E27FC236}">
                <a16:creationId xmlns:a16="http://schemas.microsoft.com/office/drawing/2014/main" id="{26407E64-BA1A-5589-ABC7-8A63360B1DF7}"/>
              </a:ext>
            </a:extLst>
          </p:cNvPr>
          <p:cNvSpPr/>
          <p:nvPr/>
        </p:nvSpPr>
        <p:spPr>
          <a:xfrm>
            <a:off x="5686269" y="2439001"/>
            <a:ext cx="736270" cy="311727"/>
          </a:xfrm>
          <a:prstGeom prst="leftArrow">
            <a:avLst/>
          </a:prstGeom>
          <a:solidFill>
            <a:srgbClr val="F28729"/>
          </a:solidFill>
          <a:ln>
            <a:solidFill>
              <a:srgbClr val="ED73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 name="Tekstvak 7">
            <a:extLst>
              <a:ext uri="{FF2B5EF4-FFF2-40B4-BE49-F238E27FC236}">
                <a16:creationId xmlns:a16="http://schemas.microsoft.com/office/drawing/2014/main" id="{77153323-DDE6-A0A5-B8C2-2CD44F777B24}"/>
              </a:ext>
            </a:extLst>
          </p:cNvPr>
          <p:cNvSpPr txBox="1"/>
          <p:nvPr/>
        </p:nvSpPr>
        <p:spPr>
          <a:xfrm>
            <a:off x="6729412" y="2228850"/>
            <a:ext cx="4743451" cy="1200329"/>
          </a:xfrm>
          <a:prstGeom prst="rect">
            <a:avLst/>
          </a:prstGeom>
          <a:noFill/>
        </p:spPr>
        <p:txBody>
          <a:bodyPr wrap="square" rtlCol="0">
            <a:spAutoFit/>
          </a:bodyPr>
          <a:lstStyle/>
          <a:p>
            <a:r>
              <a:rPr lang="nl-NL" dirty="0"/>
              <a:t>Rechtsboven in je scherm zie je een informatie-button. Hier vind je extra informatie over het gebruik van filters, case-selectie, open vragen en uitsplitsingen.</a:t>
            </a:r>
          </a:p>
        </p:txBody>
      </p:sp>
    </p:spTree>
    <p:extLst>
      <p:ext uri="{BB962C8B-B14F-4D97-AF65-F5344CB8AC3E}">
        <p14:creationId xmlns:p14="http://schemas.microsoft.com/office/powerpoint/2010/main" val="15416463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0AFAF40-7EFD-4D07-84AD-C253D2294CE1}"/>
              </a:ext>
            </a:extLst>
          </p:cNvPr>
          <p:cNvSpPr>
            <a:spLocks noGrp="1"/>
          </p:cNvSpPr>
          <p:nvPr>
            <p:ph type="title"/>
          </p:nvPr>
        </p:nvSpPr>
        <p:spPr/>
        <p:txBody>
          <a:bodyPr>
            <a:normAutofit/>
          </a:bodyPr>
          <a:lstStyle/>
          <a:p>
            <a:r>
              <a:rPr lang="nl-NL" sz="2800" dirty="0"/>
              <a:t>Rapportage Bibliotheek, Voorleescoördinator, Pedagogisch medewerker</a:t>
            </a:r>
          </a:p>
        </p:txBody>
      </p:sp>
      <p:sp>
        <p:nvSpPr>
          <p:cNvPr id="4" name="Tijdelijke aanduiding voor datum 3">
            <a:extLst>
              <a:ext uri="{FF2B5EF4-FFF2-40B4-BE49-F238E27FC236}">
                <a16:creationId xmlns:a16="http://schemas.microsoft.com/office/drawing/2014/main" id="{86ED5699-6CC7-4D75-8F6D-522741639C9B}"/>
              </a:ext>
            </a:extLst>
          </p:cNvPr>
          <p:cNvSpPr>
            <a:spLocks noGrp="1"/>
          </p:cNvSpPr>
          <p:nvPr>
            <p:ph type="dt" sz="half" idx="10"/>
          </p:nvPr>
        </p:nvSpPr>
        <p:spPr/>
        <p:txBody>
          <a:bodyPr/>
          <a:lstStyle/>
          <a:p>
            <a:fld id="{519CC0AE-B313-468A-A7FD-E7F0CA465CEB}" type="datetime1">
              <a:rPr lang="nl-NL" smtClean="0"/>
              <a:t>25-2-2025</a:t>
            </a:fld>
            <a:endParaRPr lang="nl-NL" dirty="0"/>
          </a:p>
        </p:txBody>
      </p:sp>
      <p:sp>
        <p:nvSpPr>
          <p:cNvPr id="5" name="Tijdelijke aanduiding voor voettekst 4">
            <a:extLst>
              <a:ext uri="{FF2B5EF4-FFF2-40B4-BE49-F238E27FC236}">
                <a16:creationId xmlns:a16="http://schemas.microsoft.com/office/drawing/2014/main" id="{0A47053F-A558-4C7C-8E9A-BC72D1D6071F}"/>
              </a:ext>
            </a:extLst>
          </p:cNvPr>
          <p:cNvSpPr>
            <a:spLocks noGrp="1"/>
          </p:cNvSpPr>
          <p:nvPr>
            <p:ph type="ftr" sz="quarter" idx="11"/>
          </p:nvPr>
        </p:nvSpPr>
        <p:spPr/>
        <p:txBody>
          <a:bodyPr/>
          <a:lstStyle/>
          <a:p>
            <a:r>
              <a:rPr lang="nl-NL" dirty="0"/>
              <a:t>Instructie Rapportage bij Monitor BoekStart</a:t>
            </a:r>
          </a:p>
        </p:txBody>
      </p:sp>
      <p:sp>
        <p:nvSpPr>
          <p:cNvPr id="6" name="Tijdelijke aanduiding voor dianummer 5">
            <a:extLst>
              <a:ext uri="{FF2B5EF4-FFF2-40B4-BE49-F238E27FC236}">
                <a16:creationId xmlns:a16="http://schemas.microsoft.com/office/drawing/2014/main" id="{E02EB7A8-E3CB-4327-95E1-5950A1BF56CC}"/>
              </a:ext>
            </a:extLst>
          </p:cNvPr>
          <p:cNvSpPr>
            <a:spLocks noGrp="1"/>
          </p:cNvSpPr>
          <p:nvPr>
            <p:ph type="sldNum" sz="quarter" idx="12"/>
          </p:nvPr>
        </p:nvSpPr>
        <p:spPr/>
        <p:txBody>
          <a:bodyPr/>
          <a:lstStyle/>
          <a:p>
            <a:fld id="{C7441D57-DC9D-4931-8D2E-C583585A4257}" type="slidenum">
              <a:rPr lang="nl-NL" smtClean="0"/>
              <a:t>9</a:t>
            </a:fld>
            <a:endParaRPr lang="nl-NL" dirty="0"/>
          </a:p>
        </p:txBody>
      </p:sp>
      <p:sp>
        <p:nvSpPr>
          <p:cNvPr id="8" name="Tekstvak 7">
            <a:extLst>
              <a:ext uri="{FF2B5EF4-FFF2-40B4-BE49-F238E27FC236}">
                <a16:creationId xmlns:a16="http://schemas.microsoft.com/office/drawing/2014/main" id="{F8549C80-D141-CEA1-BBFD-84126C01F22B}"/>
              </a:ext>
            </a:extLst>
          </p:cNvPr>
          <p:cNvSpPr txBox="1"/>
          <p:nvPr/>
        </p:nvSpPr>
        <p:spPr>
          <a:xfrm>
            <a:off x="2750024" y="3767509"/>
            <a:ext cx="7199049" cy="923330"/>
          </a:xfrm>
          <a:prstGeom prst="rect">
            <a:avLst/>
          </a:prstGeom>
          <a:noFill/>
        </p:spPr>
        <p:txBody>
          <a:bodyPr wrap="square" rtlCol="0">
            <a:spAutoFit/>
          </a:bodyPr>
          <a:lstStyle/>
          <a:p>
            <a:endParaRPr lang="nl-NL" dirty="0"/>
          </a:p>
          <a:p>
            <a:r>
              <a:rPr lang="nl-NL" dirty="0"/>
              <a:t>Bij ‘Zoek op locatie’ vind je jouw kinderopvanglocatie(s).</a:t>
            </a:r>
          </a:p>
          <a:p>
            <a:r>
              <a:rPr lang="nl-NL" dirty="0"/>
              <a:t>Als locatiecoördinator heb je alleen toegang tot de eigen locatie(s).</a:t>
            </a:r>
          </a:p>
        </p:txBody>
      </p:sp>
      <p:sp>
        <p:nvSpPr>
          <p:cNvPr id="17" name="Pijl rechts 16">
            <a:extLst>
              <a:ext uri="{FF2B5EF4-FFF2-40B4-BE49-F238E27FC236}">
                <a16:creationId xmlns:a16="http://schemas.microsoft.com/office/drawing/2014/main" id="{4B2207C1-EF51-2EE7-1267-C3F2A739FD44}"/>
              </a:ext>
            </a:extLst>
          </p:cNvPr>
          <p:cNvSpPr/>
          <p:nvPr/>
        </p:nvSpPr>
        <p:spPr>
          <a:xfrm rot="5400000">
            <a:off x="8235691" y="3651307"/>
            <a:ext cx="736270" cy="311727"/>
          </a:xfrm>
          <a:prstGeom prst="leftArrow">
            <a:avLst/>
          </a:prstGeom>
          <a:solidFill>
            <a:srgbClr val="F28729"/>
          </a:solidFill>
          <a:ln>
            <a:solidFill>
              <a:srgbClr val="ED73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7" name="Afbeelding 6">
            <a:extLst>
              <a:ext uri="{FF2B5EF4-FFF2-40B4-BE49-F238E27FC236}">
                <a16:creationId xmlns:a16="http://schemas.microsoft.com/office/drawing/2014/main" id="{F09389DB-20DE-48DC-BF24-ECD64FB09B1B}"/>
              </a:ext>
            </a:extLst>
          </p:cNvPr>
          <p:cNvPicPr>
            <a:picLocks noChangeAspect="1"/>
          </p:cNvPicPr>
          <p:nvPr/>
        </p:nvPicPr>
        <p:blipFill>
          <a:blip r:embed="rId2"/>
          <a:stretch>
            <a:fillRect/>
          </a:stretch>
        </p:blipFill>
        <p:spPr>
          <a:xfrm>
            <a:off x="641445" y="1808328"/>
            <a:ext cx="10318188" cy="1630707"/>
          </a:xfrm>
          <a:prstGeom prst="rect">
            <a:avLst/>
          </a:prstGeom>
        </p:spPr>
      </p:pic>
    </p:spTree>
    <p:extLst>
      <p:ext uri="{BB962C8B-B14F-4D97-AF65-F5344CB8AC3E}">
        <p14:creationId xmlns:p14="http://schemas.microsoft.com/office/powerpoint/2010/main" val="4235749521"/>
      </p:ext>
    </p:extLst>
  </p:cSld>
  <p:clrMapOvr>
    <a:masterClrMapping/>
  </p:clrMapOvr>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712</TotalTime>
  <Words>1337</Words>
  <Application>Microsoft Office PowerPoint</Application>
  <PresentationFormat>Breedbeeld</PresentationFormat>
  <Paragraphs>182</Paragraphs>
  <Slides>25</Slides>
  <Notes>1</Notes>
  <HiddenSlides>0</HiddenSlides>
  <MMClips>0</MMClips>
  <ScaleCrop>false</ScaleCrop>
  <HeadingPairs>
    <vt:vector size="6" baseType="variant">
      <vt:variant>
        <vt:lpstr>Gebruikte lettertypen</vt:lpstr>
      </vt:variant>
      <vt:variant>
        <vt:i4>2</vt:i4>
      </vt:variant>
      <vt:variant>
        <vt:lpstr>Thema</vt:lpstr>
      </vt:variant>
      <vt:variant>
        <vt:i4>2</vt:i4>
      </vt:variant>
      <vt:variant>
        <vt:lpstr>Diatitels</vt:lpstr>
      </vt:variant>
      <vt:variant>
        <vt:i4>25</vt:i4>
      </vt:variant>
    </vt:vector>
  </HeadingPairs>
  <TitlesOfParts>
    <vt:vector size="29" baseType="lpstr">
      <vt:lpstr>Arial</vt:lpstr>
      <vt:lpstr>Calibri</vt:lpstr>
      <vt:lpstr>Kantoorthema</vt:lpstr>
      <vt:lpstr>1_Kantoorthema</vt:lpstr>
      <vt:lpstr>           Instructie rapportage Monitor BoekStart in de Kinderopvang Versie Locatiecoördinator februari 2025 </vt:lpstr>
      <vt:lpstr>Inhoud</vt:lpstr>
      <vt:lpstr>Rapportage Locatiecoördinator BoekStart</vt:lpstr>
      <vt:lpstr>Inloggen rapportage BoekStart</vt:lpstr>
      <vt:lpstr>Rapportage startscherm</vt:lpstr>
      <vt:lpstr>Rapportage startscherm</vt:lpstr>
      <vt:lpstr>Rapportage Bibliotheek, Voorleescoördinator, Pedagogisch medewerker</vt:lpstr>
      <vt:lpstr>Rapportage Bibliotheek, Voorleescoördinator, Pedagogisch medewerker</vt:lpstr>
      <vt:lpstr>Rapportage Bibliotheek, Voorleescoördinator, Pedagogisch medewerker</vt:lpstr>
      <vt:lpstr>Rapportage Bibliotheek, Voorleescoördinator, Pedagogisch medewerker</vt:lpstr>
      <vt:lpstr>Rapportage Bibliotheek, Voorleescoördinator, Pedagogisch medewerker</vt:lpstr>
      <vt:lpstr>Rapportage Bibliotheek, Voorleescoördinator, Pedagogisch medewerker</vt:lpstr>
      <vt:lpstr>Rapportage Bibliotheek, Voorleescoördinator, Pedagogisch medewerker</vt:lpstr>
      <vt:lpstr>Rapportage Bibliotheek, Voorleescoördinator, Pedagogisch medewerker</vt:lpstr>
      <vt:lpstr>Rapportage Bibliotheek, Voorleescoördinator, Pedagogisch medewerker</vt:lpstr>
      <vt:lpstr>Rapportage Bibliotheek, Voorleescoördinator, Pedagogisch medewerker</vt:lpstr>
      <vt:lpstr>Rapportage Bibliotheek, Voorleescoördinator, Pedagogisch medewerker</vt:lpstr>
      <vt:lpstr>Rapportage Bibliotheek, Voorleescoördinator, Pedagogisch medewerker</vt:lpstr>
      <vt:lpstr>Profiel: Leesbevorderende pedagogisch medewerkers</vt:lpstr>
      <vt:lpstr>Leescirkel rapportage</vt:lpstr>
      <vt:lpstr>Gemeenterapportage</vt:lpstr>
      <vt:lpstr>Bibliotheekrapportage</vt:lpstr>
      <vt:lpstr>Landelijke analyse</vt:lpstr>
      <vt:lpstr>Vragen</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Ingrid de Jong</dc:creator>
  <cp:lastModifiedBy>Felice Portier</cp:lastModifiedBy>
  <cp:revision>48</cp:revision>
  <dcterms:created xsi:type="dcterms:W3CDTF">2021-04-26T09:24:38Z</dcterms:created>
  <dcterms:modified xsi:type="dcterms:W3CDTF">2025-02-25T08:46:15Z</dcterms:modified>
</cp:coreProperties>
</file>